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48B0-DD1A-4711-9E6E-213E10A33411}" type="datetimeFigureOut">
              <a:rPr lang="ru-RU" smtClean="0"/>
              <a:pPr/>
              <a:t>04.06.2016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ru-RU" dirty="0" smtClean="0"/>
              <a:t>Система альтернативного управления ПК 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83968" y="3573016"/>
            <a:ext cx="4679950" cy="2039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Д-р наук, профессор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В.Г. Дурнев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 группы КБ-41 СО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С.М. Соловьев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3848" y="6093296"/>
            <a:ext cx="215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dirty="0"/>
              <a:t>Ярославль </a:t>
            </a:r>
            <a:r>
              <a:rPr lang="ru-RU" altLang="ru-RU" dirty="0" smtClean="0"/>
              <a:t>2016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дальнейшем планируется:</a:t>
            </a:r>
          </a:p>
          <a:p>
            <a:r>
              <a:rPr lang="ru-RU" dirty="0" smtClean="0"/>
              <a:t>Подробное изучение систем слежения за глазами (</a:t>
            </a:r>
            <a:r>
              <a:rPr lang="en-US" dirty="0" smtClean="0"/>
              <a:t>Eye tracking technology)</a:t>
            </a:r>
          </a:p>
          <a:p>
            <a:r>
              <a:rPr lang="ru-RU" dirty="0" smtClean="0"/>
              <a:t>Создание собственной системы слежения за глазами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Рассмотреть примеры существующих систем альтернативного управления ПК</a:t>
            </a:r>
          </a:p>
          <a:p>
            <a:r>
              <a:rPr lang="ru-RU" dirty="0" smtClean="0"/>
              <a:t>Создать собственную систему управления ПК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Существующие системы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 descr="C:\Users\Сергей\Desktop\si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44824"/>
            <a:ext cx="2619375" cy="17430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1268760"/>
            <a:ext cx="8210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Управление голосом </a:t>
            </a:r>
            <a:r>
              <a:rPr lang="ru-RU" sz="2400" dirty="0" smtClean="0"/>
              <a:t>(</a:t>
            </a:r>
            <a:r>
              <a:rPr lang="en-US" sz="2400" dirty="0"/>
              <a:t>Apple </a:t>
            </a:r>
            <a:r>
              <a:rPr lang="en-US" sz="2400" dirty="0" err="1"/>
              <a:t>Siri</a:t>
            </a:r>
            <a:r>
              <a:rPr lang="en-US" sz="2400" dirty="0"/>
              <a:t>, (</a:t>
            </a:r>
            <a:r>
              <a:rPr lang="en-US" sz="2400" dirty="0" err="1"/>
              <a:t>Ok’ay</a:t>
            </a:r>
            <a:r>
              <a:rPr lang="en-US" sz="2400" dirty="0"/>
              <a:t> Google) Google Speech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Volvo Cars Support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789040"/>
            <a:ext cx="840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Управление  «силой мысли</a:t>
            </a:r>
            <a:r>
              <a:rPr lang="ru-RU" sz="2400" b="1" i="1" dirty="0" smtClean="0"/>
              <a:t>»</a:t>
            </a:r>
            <a:r>
              <a:rPr lang="en-US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NeuroSky</a:t>
            </a:r>
            <a:r>
              <a:rPr lang="en-US" sz="2400" dirty="0"/>
              <a:t> </a:t>
            </a:r>
            <a:r>
              <a:rPr lang="en-US" sz="2400" dirty="0" err="1"/>
              <a:t>MindWave</a:t>
            </a:r>
            <a:r>
              <a:rPr lang="ru-RU" sz="2400" dirty="0"/>
              <a:t>, </a:t>
            </a:r>
            <a:r>
              <a:rPr lang="ru-RU" sz="2400" dirty="0" err="1"/>
              <a:t>Brainflight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2056" name="Picture 8" descr="C:\Users\Сергей\Desktop\mindwa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221088"/>
            <a:ext cx="3312368" cy="2493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Существующие системы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633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Управление глазами </a:t>
            </a:r>
            <a:r>
              <a:rPr lang="ru-RU" sz="2400" dirty="0" smtClean="0"/>
              <a:t>(</a:t>
            </a:r>
            <a:r>
              <a:rPr lang="en-US" sz="2400" dirty="0"/>
              <a:t>The Eye Tribe, </a:t>
            </a:r>
            <a:r>
              <a:rPr lang="en-US" sz="2400" dirty="0" err="1"/>
              <a:t>Tobii</a:t>
            </a:r>
            <a:r>
              <a:rPr lang="en-US" sz="2400" dirty="0"/>
              <a:t> </a:t>
            </a:r>
            <a:r>
              <a:rPr lang="en-US" sz="2400" dirty="0" err="1"/>
              <a:t>EyeX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789040"/>
            <a:ext cx="785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Управление  </a:t>
            </a:r>
            <a:r>
              <a:rPr lang="ru-RU" sz="2400" b="1" i="1" dirty="0" smtClean="0"/>
              <a:t>языком</a:t>
            </a:r>
            <a:r>
              <a:rPr lang="en-US" sz="2400" b="1" i="1" dirty="0" smtClean="0"/>
              <a:t> </a:t>
            </a:r>
            <a:r>
              <a:rPr lang="en-US" sz="2400" dirty="0" smtClean="0"/>
              <a:t>(</a:t>
            </a:r>
            <a:r>
              <a:rPr lang="ru-RU" sz="2400" dirty="0" err="1"/>
              <a:t>Alternative</a:t>
            </a:r>
            <a:r>
              <a:rPr lang="ru-RU" sz="2400" dirty="0"/>
              <a:t> </a:t>
            </a:r>
            <a:r>
              <a:rPr lang="ru-RU" sz="2400" dirty="0" err="1"/>
              <a:t>Computer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16386" name="Picture 2" descr="C:\Users\Сергей\Desktop\ey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00808"/>
            <a:ext cx="3024336" cy="2012558"/>
          </a:xfrm>
          <a:prstGeom prst="rect">
            <a:avLst/>
          </a:prstGeom>
          <a:noFill/>
        </p:spPr>
      </p:pic>
      <p:pic>
        <p:nvPicPr>
          <p:cNvPr id="16387" name="Picture 3" descr="C:\Users\Сергей\Desktop\AS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221088"/>
            <a:ext cx="447675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использования потребуется:</a:t>
            </a:r>
          </a:p>
          <a:p>
            <a:r>
              <a:rPr lang="ru-RU" dirty="0" smtClean="0"/>
              <a:t>Персональный компьютер</a:t>
            </a:r>
          </a:p>
          <a:p>
            <a:r>
              <a:rPr lang="ru-RU" dirty="0" err="1" smtClean="0"/>
              <a:t>Веб-камера</a:t>
            </a:r>
            <a:endParaRPr lang="ru-RU" dirty="0" smtClean="0"/>
          </a:p>
          <a:p>
            <a:r>
              <a:rPr lang="ru-RU" dirty="0" smtClean="0"/>
              <a:t>«Указатель»</a:t>
            </a:r>
            <a:endParaRPr lang="ru-RU" dirty="0"/>
          </a:p>
        </p:txBody>
      </p:sp>
      <p:pic>
        <p:nvPicPr>
          <p:cNvPr id="17410" name="Picture 2" descr="C:\Users\Сергей\Desktop\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933056"/>
            <a:ext cx="19240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93" y="1988840"/>
            <a:ext cx="44010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340768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Процесс слежения за объектом по цвету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Определение координат производится накладыванием последующих кадров и нахождением текущих в малом радиусе от старых.</a:t>
            </a:r>
            <a:endParaRPr lang="ru-RU" dirty="0"/>
          </a:p>
        </p:txBody>
      </p:sp>
      <p:pic>
        <p:nvPicPr>
          <p:cNvPr id="1026" name="Picture 2" descr="C:\Users\Сергей\Desktop\startP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605" y="4365104"/>
            <a:ext cx="2325687" cy="1762125"/>
          </a:xfrm>
          <a:prstGeom prst="rect">
            <a:avLst/>
          </a:prstGeom>
          <a:noFill/>
        </p:spPr>
      </p:pic>
      <p:pic>
        <p:nvPicPr>
          <p:cNvPr id="1027" name="Picture 3" descr="C:\Users\Сергей\Desktop\endP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365104"/>
            <a:ext cx="2324100" cy="1762125"/>
          </a:xfrm>
          <a:prstGeom prst="rect">
            <a:avLst/>
          </a:prstGeom>
          <a:noFill/>
        </p:spPr>
      </p:pic>
      <p:pic>
        <p:nvPicPr>
          <p:cNvPr id="1028" name="Picture 4" descr="C:\Users\Сергей\Desktop\startP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2325687" cy="1762125"/>
          </a:xfrm>
          <a:prstGeom prst="rect">
            <a:avLst/>
          </a:prstGeom>
          <a:noFill/>
        </p:spPr>
      </p:pic>
      <p:sp>
        <p:nvSpPr>
          <p:cNvPr id="7" name="Стрелка вправо 6"/>
          <p:cNvSpPr/>
          <p:nvPr/>
        </p:nvSpPr>
        <p:spPr>
          <a:xfrm>
            <a:off x="3635896" y="5013176"/>
            <a:ext cx="17281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3933056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Кадр №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3861048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Кадр №</a:t>
            </a:r>
            <a:r>
              <a:rPr lang="en-US" dirty="0" smtClean="0"/>
              <a:t> </a:t>
            </a:r>
            <a:r>
              <a:rPr lang="en-US" dirty="0" smtClean="0"/>
              <a:t>I + 1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данной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Малый набор доп. Оборудования</a:t>
            </a:r>
          </a:p>
          <a:p>
            <a:r>
              <a:rPr lang="ru-RU" dirty="0" smtClean="0"/>
              <a:t>Универсальность «указателя»</a:t>
            </a:r>
          </a:p>
          <a:p>
            <a:r>
              <a:rPr lang="ru-RU" dirty="0" smtClean="0"/>
              <a:t>Широкий круг использования</a:t>
            </a:r>
          </a:p>
          <a:p>
            <a:r>
              <a:rPr lang="ru-RU" dirty="0" smtClean="0"/>
              <a:t>Низкая стоимость</a:t>
            </a:r>
            <a:endParaRPr lang="ru-RU" dirty="0"/>
          </a:p>
          <a:p>
            <a:r>
              <a:rPr lang="ru-RU" dirty="0" smtClean="0"/>
              <a:t>Подходит </a:t>
            </a:r>
            <a:r>
              <a:rPr lang="ru-RU" dirty="0" smtClean="0"/>
              <a:t>под программу «</a:t>
            </a:r>
            <a:r>
              <a:rPr lang="ru-RU" dirty="0" err="1" smtClean="0"/>
              <a:t>Импортозамещение</a:t>
            </a:r>
            <a:r>
              <a:rPr lang="ru-RU" dirty="0" smtClean="0"/>
              <a:t>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данной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Неточность показаний</a:t>
            </a:r>
          </a:p>
          <a:p>
            <a:r>
              <a:rPr lang="ru-RU" dirty="0" smtClean="0"/>
              <a:t>Зависимость от окружающих условий</a:t>
            </a:r>
          </a:p>
          <a:p>
            <a:r>
              <a:rPr lang="ru-RU" dirty="0" smtClean="0"/>
              <a:t>Трудоемкость вычислений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191</Words>
  <Application>Microsoft Office PowerPoint</Application>
  <PresentationFormat>Экран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Система альтернативного управления ПК </vt:lpstr>
      <vt:lpstr>Цель работы</vt:lpstr>
      <vt:lpstr>Существующие системы</vt:lpstr>
      <vt:lpstr>Существующие системы</vt:lpstr>
      <vt:lpstr>Собственная система управления ПК</vt:lpstr>
      <vt:lpstr>Собственная система управления ПК</vt:lpstr>
      <vt:lpstr>Собственная система управления ПК</vt:lpstr>
      <vt:lpstr>Плюсы данной системы</vt:lpstr>
      <vt:lpstr>Минусы данной системы</vt:lpstr>
      <vt:lpstr>Развитие проекта</vt:lpstr>
      <vt:lpstr>Спасибо за внимание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26</cp:revision>
  <dcterms:created xsi:type="dcterms:W3CDTF">2016-06-04T12:48:26Z</dcterms:created>
  <dcterms:modified xsi:type="dcterms:W3CDTF">2016-06-04T17:48:57Z</dcterms:modified>
</cp:coreProperties>
</file>