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8" r:id="rId5"/>
    <p:sldId id="259" r:id="rId6"/>
    <p:sldId id="270" r:id="rId7"/>
    <p:sldId id="271" r:id="rId8"/>
    <p:sldId id="272" r:id="rId9"/>
    <p:sldId id="260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48B0-DD1A-4711-9E6E-213E10A3341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ru-RU" dirty="0" smtClean="0"/>
              <a:t>Система альтернативного управления ПК 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83968" y="3573016"/>
            <a:ext cx="4679950" cy="2039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Д-р наук, профессор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В.Г. Дурнев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 группы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КБ-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С.М. Соловьев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3848" y="6093296"/>
            <a:ext cx="215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dirty="0"/>
              <a:t>Ярославль </a:t>
            </a:r>
            <a:r>
              <a:rPr lang="ru-RU" altLang="ru-RU" dirty="0" smtClean="0"/>
              <a:t>201</a:t>
            </a:r>
            <a:r>
              <a:rPr lang="en-US" altLang="ru-RU" dirty="0" smtClean="0"/>
              <a:t>7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Рассмотрены алгоритмы и лучшие практики реализации подобных систем</a:t>
            </a:r>
          </a:p>
          <a:p>
            <a:r>
              <a:rPr lang="ru-RU" dirty="0" smtClean="0"/>
              <a:t>Определены основные механизмы определения направленности взгляда</a:t>
            </a:r>
            <a:endParaRPr lang="ru-RU" dirty="0" smtClean="0"/>
          </a:p>
          <a:p>
            <a:r>
              <a:rPr lang="ru-RU" dirty="0" smtClean="0"/>
              <a:t>Реализован прототип системы управления ПК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дальнейшем планируется:</a:t>
            </a:r>
          </a:p>
          <a:p>
            <a:r>
              <a:rPr lang="ru-RU" dirty="0" smtClean="0"/>
              <a:t>Добавить калибровку в существующий проект</a:t>
            </a:r>
            <a:endParaRPr lang="en-US" dirty="0" smtClean="0"/>
          </a:p>
          <a:p>
            <a:r>
              <a:rPr lang="ru-RU" dirty="0" smtClean="0"/>
              <a:t>Произвести сравнительный анализ точности с другими алгоритмами</a:t>
            </a:r>
          </a:p>
          <a:p>
            <a:r>
              <a:rPr lang="ru-RU" dirty="0" smtClean="0"/>
              <a:t>Разработать обучающее приложение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lvl="0"/>
            <a:r>
              <a:rPr lang="ru-RU" dirty="0" smtClean="0"/>
              <a:t>Спроектировать приложение для управления ПК взглядом.</a:t>
            </a:r>
          </a:p>
          <a:p>
            <a:pPr lvl="0"/>
            <a:r>
              <a:rPr lang="ru-RU" dirty="0" smtClean="0"/>
              <a:t>Разработать прототип приложения.</a:t>
            </a:r>
          </a:p>
          <a:p>
            <a:pPr lvl="0"/>
            <a:r>
              <a:rPr lang="ru-RU" dirty="0" smtClean="0"/>
              <a:t>Спланировать дальнейшее развитие приложения.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биологию</a:t>
            </a:r>
            <a:endParaRPr lang="ru-RU" dirty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2" name="AutoShape 2" descr="Картинки по запросу пятно фове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4" name="Picture 4" descr="Картинки по запросу пятно фове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840760" cy="5130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биологию</a:t>
            </a:r>
            <a:endParaRPr lang="ru-RU" dirty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2" name="AutoShape 2" descr="Картинки по запросу пятно фове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11560" y="198884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err="1" smtClean="0"/>
              <a:t>Саккады</a:t>
            </a:r>
            <a:r>
              <a:rPr lang="ru-RU" sz="3600" b="1" i="1" dirty="0" smtClean="0"/>
              <a:t> </a:t>
            </a:r>
            <a:r>
              <a:rPr lang="ru-RU" sz="3600" dirty="0" smtClean="0"/>
              <a:t>(от старинного французского слова, переводимого как «хлопок паруса») — быстрые, строго согласованные движения глаз, происходящие одновременно и в одном направлении.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поиска глаз</a:t>
            </a:r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3568" y="1268760"/>
            <a:ext cx="377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Инфракрасное отражение</a:t>
            </a:r>
            <a:endParaRPr lang="ru-RU" sz="2400" b="1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297633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395536" y="4221088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Detection and Tracking of Eyes for Gaze-camera </a:t>
            </a:r>
            <a:r>
              <a:rPr lang="en-US" sz="1500" dirty="0" smtClean="0"/>
              <a:t>Control</a:t>
            </a:r>
            <a:r>
              <a:rPr lang="ru-RU" sz="1500" dirty="0" smtClean="0"/>
              <a:t>, </a:t>
            </a:r>
            <a:r>
              <a:rPr lang="en-US" sz="1500" dirty="0" err="1" smtClean="0"/>
              <a:t>Shinjiro</a:t>
            </a:r>
            <a:r>
              <a:rPr lang="en-US" sz="1500" dirty="0" smtClean="0"/>
              <a:t> </a:t>
            </a:r>
            <a:r>
              <a:rPr lang="en-US" sz="1500" dirty="0" err="1" smtClean="0"/>
              <a:t>Kawato</a:t>
            </a:r>
            <a:r>
              <a:rPr lang="en-US" sz="1500" dirty="0" smtClean="0"/>
              <a:t> and </a:t>
            </a:r>
            <a:r>
              <a:rPr lang="en-US" sz="1500" dirty="0" err="1" smtClean="0"/>
              <a:t>Nobuji</a:t>
            </a:r>
            <a:r>
              <a:rPr lang="en-US" sz="1500" dirty="0" smtClean="0"/>
              <a:t> </a:t>
            </a:r>
            <a:r>
              <a:rPr lang="en-US" sz="1500" dirty="0" err="1" smtClean="0"/>
              <a:t>Tetsutani</a:t>
            </a:r>
            <a:endParaRPr lang="en-US" sz="1500" dirty="0"/>
          </a:p>
        </p:txBody>
      </p:sp>
      <p:pic>
        <p:nvPicPr>
          <p:cNvPr id="12" name="Рисунок 11" descr="https://habrastorage.org/getpro/habr/post_images/f2e/327/390/f2e327390db7043ccd6ff715dbd5b14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365104"/>
            <a:ext cx="3096344" cy="205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364088" y="3717032"/>
            <a:ext cx="1947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smtClean="0"/>
              <a:t>Каскад Хаара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Алгоритмы распознавания взгляда</a:t>
            </a:r>
            <a:endParaRPr lang="ru-RU" dirty="0" smtClean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3568" y="1268760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Нейронные сети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916833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/>
            <a:r>
              <a:rPr lang="ru-RU" sz="2400" dirty="0" smtClean="0"/>
              <a:t>Данное изображение обрабатывается, чтобы сделать более ясный вход для нейронной сети. Применяются два процесса</a:t>
            </a:r>
            <a:r>
              <a:rPr lang="en-US" sz="2400" dirty="0" smtClean="0"/>
              <a:t>: </a:t>
            </a:r>
            <a:endParaRPr lang="ru-RU" sz="2400" dirty="0" smtClean="0"/>
          </a:p>
          <a:p>
            <a:pPr lvl="1" indent="180975">
              <a:buFont typeface="Arial" pitchFamily="34" charset="0"/>
              <a:buChar char="•"/>
            </a:pPr>
            <a:r>
              <a:rPr lang="ru-RU" sz="2400" dirty="0" smtClean="0"/>
              <a:t>выравнивание </a:t>
            </a:r>
            <a:r>
              <a:rPr lang="ru-RU" sz="2400" dirty="0" smtClean="0"/>
              <a:t>гистограммы, которое осветляет склеру и затемняет границы глаз</a:t>
            </a:r>
            <a:r>
              <a:rPr lang="ru-RU" sz="2400" dirty="0" smtClean="0"/>
              <a:t>,</a:t>
            </a:r>
          </a:p>
          <a:p>
            <a:pPr lvl="1" indent="180975"/>
            <a:endParaRPr lang="ru-RU" sz="2400" dirty="0" smtClean="0"/>
          </a:p>
          <a:p>
            <a:pPr lvl="1" indent="180975">
              <a:buFont typeface="Arial" pitchFamily="34" charset="0"/>
              <a:buChar char="•"/>
            </a:pPr>
            <a:r>
              <a:rPr lang="ru-RU" sz="2400" dirty="0" smtClean="0"/>
              <a:t>изменение размера изображения до меньшего формата с использованием бикубической интерполяции. Это уменьшает пиксель в четыре раза, что сокращает время обучения Нейронной сети от нескольких минут до, как правило, менее 60 секунд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приложения</a:t>
            </a:r>
            <a:endParaRPr lang="ru-RU" dirty="0" smtClean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1340768"/>
            <a:ext cx="3744416" cy="7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Входное изображение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2276872"/>
            <a:ext cx="3744416" cy="7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Поиск пары глаз на изображении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55776" y="3356992"/>
            <a:ext cx="3744416" cy="7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Обработка глаз по отдельности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55776" y="4293096"/>
            <a:ext cx="3744416" cy="7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Поиск зрачка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83568" y="5445224"/>
            <a:ext cx="3744416" cy="7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Поиск угла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88024" y="5445224"/>
            <a:ext cx="3744416" cy="7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Получение координат</a:t>
            </a:r>
            <a:endParaRPr lang="ru-RU" sz="2400" dirty="0"/>
          </a:p>
        </p:txBody>
      </p:sp>
      <p:sp>
        <p:nvSpPr>
          <p:cNvPr id="16" name="Стрелка вниз 15"/>
          <p:cNvSpPr/>
          <p:nvPr/>
        </p:nvSpPr>
        <p:spPr>
          <a:xfrm>
            <a:off x="4211960" y="191683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4211960" y="299695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4211960" y="4077072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3131840" y="5013176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 rot="16200000">
            <a:off x="4391980" y="5635455"/>
            <a:ext cx="504056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работы приложения</a:t>
            </a:r>
            <a:endParaRPr lang="ru-RU" dirty="0" smtClean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51520" y="1340768"/>
            <a:ext cx="543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Обработка глаз по отдельности</a:t>
            </a:r>
            <a:endParaRPr lang="ru-RU" sz="2800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435" y="2276872"/>
            <a:ext cx="17713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1800200" cy="87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365104"/>
            <a:ext cx="1800200" cy="87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365104"/>
            <a:ext cx="18499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899592" y="3212976"/>
            <a:ext cx="25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Исходное изображение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3212976"/>
            <a:ext cx="335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Инвертированное изображение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932040" y="5445224"/>
            <a:ext cx="34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Бинаризированое</a:t>
            </a:r>
            <a:r>
              <a:rPr lang="ru-RU" dirty="0" smtClean="0"/>
              <a:t> изображение</a:t>
            </a:r>
          </a:p>
          <a:p>
            <a:r>
              <a:rPr lang="ru-RU" dirty="0" smtClean="0"/>
              <a:t>с применением размытия Гаусса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5517232"/>
            <a:ext cx="380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Инвертированное (ЧБ) изображение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>
            <a:off x="3707904" y="2348880"/>
            <a:ext cx="1296144" cy="64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3707904" y="4515177"/>
            <a:ext cx="1296144" cy="64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9423615">
            <a:off x="3565745" y="3495881"/>
            <a:ext cx="1296144" cy="64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851920" y="249289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Шаг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329766">
            <a:off x="3995936" y="35730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Шаг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465313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Шаг 3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57807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221</Words>
  <Application>Microsoft Office PowerPoint</Application>
  <PresentationFormat>Экран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Система альтернативного управления ПК </vt:lpstr>
      <vt:lpstr>Цель работы</vt:lpstr>
      <vt:lpstr>Введение в биологию</vt:lpstr>
      <vt:lpstr>Введение в биологию</vt:lpstr>
      <vt:lpstr>Методы поиска глаз</vt:lpstr>
      <vt:lpstr>Алгоритмы распознавания взгляда</vt:lpstr>
      <vt:lpstr>Алгоритм работы приложения</vt:lpstr>
      <vt:lpstr>Алгоритм работы приложения</vt:lpstr>
      <vt:lpstr>Интерфейс приложения</vt:lpstr>
      <vt:lpstr>Результаты проекта</vt:lpstr>
      <vt:lpstr>Развитие проекта</vt:lpstr>
      <vt:lpstr>Спасибо за внимание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Сергей</cp:lastModifiedBy>
  <cp:revision>51</cp:revision>
  <dcterms:created xsi:type="dcterms:W3CDTF">2016-06-04T12:48:26Z</dcterms:created>
  <dcterms:modified xsi:type="dcterms:W3CDTF">2017-05-14T17:32:22Z</dcterms:modified>
</cp:coreProperties>
</file>