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2 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グループ化 7"/>
          <p:cNvGrpSpPr/>
          <p:nvPr/>
        </p:nvGrpSpPr>
        <p:grpSpPr>
          <a:xfrm>
            <a:off x="1632585" y="217170"/>
            <a:ext cx="8521065" cy="6341110"/>
            <a:chOff x="2571" y="342"/>
            <a:chExt cx="13419" cy="9986"/>
          </a:xfrm>
        </p:grpSpPr>
        <p:pic>
          <p:nvPicPr>
            <p:cNvPr id="4" name="図形 3" descr="check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1" y="342"/>
              <a:ext cx="6727" cy="5046"/>
            </a:xfrm>
            <a:prstGeom prst="rect">
              <a:avLst/>
            </a:prstGeom>
          </p:spPr>
        </p:pic>
        <p:pic>
          <p:nvPicPr>
            <p:cNvPr id="5" name="図形 4" descr="check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64" y="342"/>
              <a:ext cx="6727" cy="5046"/>
            </a:xfrm>
            <a:prstGeom prst="rect">
              <a:avLst/>
            </a:prstGeom>
          </p:spPr>
        </p:pic>
        <p:pic>
          <p:nvPicPr>
            <p:cNvPr id="6" name="図形 5" descr="check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71" y="5282"/>
              <a:ext cx="6727" cy="5046"/>
            </a:xfrm>
            <a:prstGeom prst="rect">
              <a:avLst/>
            </a:prstGeom>
          </p:spPr>
        </p:pic>
        <p:pic>
          <p:nvPicPr>
            <p:cNvPr id="7" name="図形 6" descr="check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264" y="5282"/>
              <a:ext cx="6727" cy="5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ＭＳ Ｐゴシック</vt:lpstr>
      <vt:lpstr>Wingdings</vt:lpstr>
      <vt:lpstr>ＭＳ Ｐゴシック</vt:lpstr>
      <vt:lpstr>Arial Unicode MS</vt:lpstr>
      <vt:lpstr>Calibri</vt:lpstr>
      <vt:lpstr>Microsoft YaHei</vt:lpstr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2021-06-02T12:57:51Z</dcterms:created>
  <dcterms:modified xsi:type="dcterms:W3CDTF">2021-06-02T12:57:52Z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1041-11.8.2.8498</vt:lpwstr>
  </property>
</Properties>
</file>