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2 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 descr="logo1"/>
          <p:cNvPicPr>
            <a:picLocks noChangeAspect="1"/>
          </p:cNvPicPr>
          <p:nvPr/>
        </p:nvPicPr>
        <p:blipFill>
          <a:blip r:embed="rId1"/>
          <a:srcRect l="20402" t="74912" r="20712"/>
          <a:stretch>
            <a:fillRect/>
          </a:stretch>
        </p:blipFill>
        <p:spPr>
          <a:xfrm>
            <a:off x="2420620" y="861060"/>
            <a:ext cx="6878320" cy="31648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  <a:alpha val="0"/>
              </a:schemeClr>
            </a:solidFill>
          </a:ln>
        </p:spPr>
      </p:pic>
      <p:sp>
        <p:nvSpPr>
          <p:cNvPr id="6" name="テキストボックス 5"/>
          <p:cNvSpPr txBox="1"/>
          <p:nvPr/>
        </p:nvSpPr>
        <p:spPr>
          <a:xfrm>
            <a:off x="3148330" y="3949700"/>
            <a:ext cx="59023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3000" b="1">
                <a:effectLst/>
                <a:latin typeface="Segoe UI Semilight" panose="020B0402040204020203" charset="0"/>
                <a:ea typeface="Bahnschrift SemiLight SemiConde" charset="0"/>
                <a:cs typeface="Segoe UI Semilight" panose="020B0402040204020203" charset="0"/>
              </a:rPr>
              <a:t>imai gomadango</a:t>
            </a:r>
            <a:endParaRPr lang="en-US" sz="3000" b="1">
              <a:effectLst/>
              <a:latin typeface="Segoe UI Semilight" panose="020B0402040204020203" charset="0"/>
              <a:ea typeface="Bahnschrift SemiLight SemiConde" charset="0"/>
              <a:cs typeface="Segoe UI Semilight" panose="020B04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 descr="lo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310" y="2252345"/>
            <a:ext cx="1526540" cy="1649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Presentation</Application>
  <PresentationFormat>宽屏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6" baseType="lpstr">
      <vt:lpstr>Arial</vt:lpstr>
      <vt:lpstr>ＭＳ Ｐゴシック</vt:lpstr>
      <vt:lpstr>Wingdings</vt:lpstr>
      <vt:lpstr>Microsoft Yi Baiti</vt:lpstr>
      <vt:lpstr>Bahnschrift SemiLight SemiConde</vt:lpstr>
      <vt:lpstr>Bahnschrift</vt:lpstr>
      <vt:lpstr>Microsoft YaHei</vt:lpstr>
      <vt:lpstr>ＭＳ Ｐゴシック</vt:lpstr>
      <vt:lpstr>Arial Unicode MS</vt:lpstr>
      <vt:lpstr>Calibri</vt:lpstr>
      <vt:lpstr>Segoe UI Black</vt:lpstr>
      <vt:lpstr>Comic Sans MS</vt:lpstr>
      <vt:lpstr>Arial Black</vt:lpstr>
      <vt:lpstr>游ゴシック Light</vt:lpstr>
      <vt:lpstr>Microsoft Himalaya</vt:lpstr>
      <vt:lpstr>Microsoft New Tai Lue</vt:lpstr>
      <vt:lpstr>Microsoft PhagsPa</vt:lpstr>
      <vt:lpstr>Microsoft Sans Serif</vt:lpstr>
      <vt:lpstr>Nirmala UI</vt:lpstr>
      <vt:lpstr>Myanmar Text</vt:lpstr>
      <vt:lpstr>Segoe MDL2 Assets</vt:lpstr>
      <vt:lpstr>Segoe Print</vt:lpstr>
      <vt:lpstr>Segoe UI</vt:lpstr>
      <vt:lpstr>Segoe UI Emoji</vt:lpstr>
      <vt:lpstr>Segoe UI Historic</vt:lpstr>
      <vt:lpstr>Segoe UI Light</vt:lpstr>
      <vt:lpstr>Sitka Display</vt:lpstr>
      <vt:lpstr>Sitka Subheading</vt:lpstr>
      <vt:lpstr>Tera Special</vt:lpstr>
      <vt:lpstr>Segoe UI Symbol</vt:lpstr>
      <vt:lpstr>Sitka Banner</vt:lpstr>
      <vt:lpstr>Segoe UI Semilight</vt:lpstr>
      <vt:lpstr>Segoe UI Semibold</vt:lpstr>
      <vt:lpstr>Office テーマ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</cp:revision>
  <dcterms:created xsi:type="dcterms:W3CDTF">2021-06-01T06:23:00Z</dcterms:created>
  <dcterms:modified xsi:type="dcterms:W3CDTF">2021-06-02T14:07:56Z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1041-11.8.2.8498</vt:lpwstr>
  </property>
</Properties>
</file>