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65" r:id="rId2"/>
    <p:sldId id="680" r:id="rId3"/>
    <p:sldId id="681" r:id="rId4"/>
    <p:sldId id="682" r:id="rId5"/>
    <p:sldId id="611" r:id="rId6"/>
    <p:sldId id="617" r:id="rId7"/>
    <p:sldId id="685" r:id="rId8"/>
    <p:sldId id="684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4" r:id="rId17"/>
    <p:sldId id="695" r:id="rId18"/>
    <p:sldId id="696" r:id="rId19"/>
    <p:sldId id="697" r:id="rId20"/>
    <p:sldId id="698" r:id="rId21"/>
    <p:sldId id="710" r:id="rId22"/>
    <p:sldId id="711" r:id="rId23"/>
    <p:sldId id="712" r:id="rId24"/>
    <p:sldId id="702" r:id="rId25"/>
    <p:sldId id="693" r:id="rId26"/>
    <p:sldId id="703" r:id="rId27"/>
    <p:sldId id="706" r:id="rId28"/>
    <p:sldId id="705" r:id="rId29"/>
    <p:sldId id="709" r:id="rId30"/>
    <p:sldId id="708" r:id="rId31"/>
    <p:sldId id="6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3" autoAdjust="0"/>
    <p:restoredTop sz="84240" autoAdjust="0"/>
  </p:normalViewPr>
  <p:slideViewPr>
    <p:cSldViewPr>
      <p:cViewPr>
        <p:scale>
          <a:sx n="140" d="100"/>
          <a:sy n="140" d="100"/>
        </p:scale>
        <p:origin x="8944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 smtClean="0"/>
              <a:t>Gandalf – </a:t>
            </a:r>
            <a:r>
              <a:rPr lang="en-US" dirty="0"/>
              <a:t>The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Gandalf.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According to code…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the “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ame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  <a:endParaRPr lang="en-US" sz="24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30-GandalfTheGreyObjects)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</a:t>
            </a: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array 10 question objects. Each object should be structured as follows: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{</a:t>
            </a:r>
            <a:r>
              <a:rPr lang="en-US" sz="160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mr-IN" sz="160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QUESTION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mr-IN" sz="16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</a:t>
            </a: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ANSWER</a:t>
            </a:r>
            <a:r>
              <a:rPr lang="mr-IN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"</a:t>
            </a:r>
            <a:r>
              <a:rPr lang="mr-IN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}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11495</TotalTime>
  <Words>813</Words>
  <Application>Microsoft Macintosh PowerPoint</Application>
  <PresentationFormat>On-screen Show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Roboto</vt:lpstr>
      <vt:lpstr>Arial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Evans, Brandon</cp:lastModifiedBy>
  <cp:revision>1529</cp:revision>
  <cp:lastPrinted>2016-01-30T16:23:56Z</cp:lastPrinted>
  <dcterms:created xsi:type="dcterms:W3CDTF">2015-01-20T17:19:00Z</dcterms:created>
  <dcterms:modified xsi:type="dcterms:W3CDTF">2019-02-04T20:27:37Z</dcterms:modified>
</cp:coreProperties>
</file>