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6" autoAdjust="0"/>
    <p:restoredTop sz="84154" autoAdjust="0"/>
  </p:normalViewPr>
  <p:slideViewPr>
    <p:cSldViewPr>
      <p:cViewPr varScale="1">
        <p:scale>
          <a:sx n="109" d="100"/>
          <a:sy n="109" d="100"/>
        </p:scale>
        <p:origin x="27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12/6/18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12/6/18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1938992"/>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Pseudo Code:</a:t>
            </a:r>
          </a:p>
          <a:p>
            <a:endParaRPr lang="en-US" sz="2400" b="1" dirty="0">
              <a:latin typeface="Arial" panose="020B0604020202020204" pitchFamily="34" charset="0"/>
              <a:ea typeface="Roboto" pitchFamily="2" charset="0"/>
              <a:cs typeface="Arial" panose="020B0604020202020204" pitchFamily="34" charset="0"/>
            </a:endParaRP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Now we will pseudo code how we think the logic and structure of the Captain Planet Game should be.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16-ColorCorrector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TotalTime>
  <Words>1117</Words>
  <Application>Microsoft Macintosh PowerPoint</Application>
  <PresentationFormat>On-screen Show (4:3)</PresentationFormat>
  <Paragraphs>203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Unbranded</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 Galal</cp:lastModifiedBy>
  <cp:revision>1535</cp:revision>
  <cp:lastPrinted>2016-01-30T16:23:56Z</cp:lastPrinted>
  <dcterms:created xsi:type="dcterms:W3CDTF">2015-01-20T17:19:00Z</dcterms:created>
  <dcterms:modified xsi:type="dcterms:W3CDTF">2018-12-06T18:20:15Z</dcterms:modified>
</cp:coreProperties>
</file>