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682" r:id="rId2"/>
    <p:sldMasterId id="2147483696" r:id="rId3"/>
  </p:sldMasterIdLst>
  <p:notesMasterIdLst>
    <p:notesMasterId r:id="rId12"/>
  </p:notesMasterIdLst>
  <p:sldIdLst>
    <p:sldId id="273" r:id="rId4"/>
    <p:sldId id="288" r:id="rId5"/>
    <p:sldId id="289" r:id="rId6"/>
    <p:sldId id="283" r:id="rId7"/>
    <p:sldId id="285" r:id="rId8"/>
    <p:sldId id="286" r:id="rId9"/>
    <p:sldId id="290" r:id="rId10"/>
    <p:sldId id="28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650"/>
    <a:srgbClr val="FFBE00"/>
    <a:srgbClr val="223033"/>
    <a:srgbClr val="4C4C4C"/>
    <a:srgbClr val="FDB513"/>
    <a:srgbClr val="C6CFD1"/>
    <a:srgbClr val="FDC139"/>
    <a:srgbClr val="373737"/>
    <a:srgbClr val="135CFD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howGuides="1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CA297-68A3-484B-8133-722C8E8A366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D99AF-4AD2-41AB-A7FE-033D53CCA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1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2A6B0-69E9-4D76-AB83-A4FC930C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3" y="1268760"/>
            <a:ext cx="10442575" cy="2160240"/>
          </a:xfrm>
        </p:spPr>
        <p:txBody>
          <a:bodyPr anchor="b">
            <a:normAutofit/>
          </a:bodyPr>
          <a:lstStyle>
            <a:lvl1pPr algn="ctr">
              <a:defRPr sz="40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7204B6-B7B6-46B8-8182-111CB68B5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3" y="3602038"/>
            <a:ext cx="10442575" cy="1374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4" name="図 13" descr="図形&#10;&#10;自動的に生成された説明">
            <a:extLst>
              <a:ext uri="{FF2B5EF4-FFF2-40B4-BE49-F238E27FC236}">
                <a16:creationId xmlns:a16="http://schemas.microsoft.com/office/drawing/2014/main" id="{D88F3E32-0F62-A446-DD39-A6992CA3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08500"/>
            <a:ext cx="1237668" cy="285293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8BDD9E-935C-BCDB-F445-685018AA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C0A70D-1D15-EB03-A577-2FCFE92F0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26F856-1A2D-4F3C-1273-E7D74643B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4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タイトルのみ_2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F75CF-F72C-43F4-A7DA-A0632022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45070"/>
            <a:ext cx="11521280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A63BC926-0F6E-3192-04ED-8E6545AD6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C02718D3-2F7C-30C5-D422-2CD9815DB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8A43E5C0-2445-76FD-EBA9-CEBD97F3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595892"/>
            <a:ext cx="773321" cy="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40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  <p15:guide id="2" pos="406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タイトルのみ_3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F75CF-F72C-43F4-A7DA-A0632022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45070"/>
            <a:ext cx="11521280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A63BC926-0F6E-3192-04ED-8E6545AD6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C02718D3-2F7C-30C5-D422-2CD9815DB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8A43E5C0-2445-76FD-EBA9-CEBD97F3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595892"/>
            <a:ext cx="773321" cy="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86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pos="4861">
          <p15:clr>
            <a:srgbClr val="FBAE40"/>
          </p15:clr>
        </p15:guide>
        <p15:guide id="3" pos="5087">
          <p15:clr>
            <a:srgbClr val="FBAE40"/>
          </p15:clr>
        </p15:guide>
        <p15:guide id="5" pos="551">
          <p15:clr>
            <a:srgbClr val="FBAE40"/>
          </p15:clr>
        </p15:guide>
        <p15:guide id="6" pos="7129">
          <p15:clr>
            <a:srgbClr val="FBAE40"/>
          </p15:clr>
        </p15:guide>
        <p15:guide id="7" pos="2819">
          <p15:clr>
            <a:srgbClr val="FBAE40"/>
          </p15:clr>
        </p15:guide>
        <p15:guide id="8" pos="2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F75CF-F72C-43F4-A7DA-A0632022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45070"/>
            <a:ext cx="8640960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F28B5762-F591-9F1B-CBA4-5CC98E508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A63BC926-0F6E-3192-04ED-8E6545AD6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C02718D3-2F7C-30C5-D422-2CD9815DB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2" name="図 11" descr="図形&#10;&#10;自動的に生成された説明">
            <a:extLst>
              <a:ext uri="{FF2B5EF4-FFF2-40B4-BE49-F238E27FC236}">
                <a16:creationId xmlns:a16="http://schemas.microsoft.com/office/drawing/2014/main" id="{AE0893FD-606F-F59B-0EF6-635A5928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08500"/>
            <a:ext cx="1237668" cy="2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68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58110096-B18C-1246-1E6E-004939DA5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356" y="6444994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3B81D65-EAB4-6F82-94F8-C261AA5D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52763" y="64449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4EE6F89A-6594-C3E8-5530-75DA84AE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309" y="64449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6">
            <a:extLst>
              <a:ext uri="{FF2B5EF4-FFF2-40B4-BE49-F238E27FC236}">
                <a16:creationId xmlns:a16="http://schemas.microsoft.com/office/drawing/2014/main" id="{65464530-1EF3-88F5-EF9B-7FD5662D9D1B}"/>
              </a:ext>
            </a:extLst>
          </p:cNvPr>
          <p:cNvSpPr/>
          <p:nvPr/>
        </p:nvSpPr>
        <p:spPr bwMode="gray">
          <a:xfrm>
            <a:off x="-10581" y="0"/>
            <a:ext cx="12202581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513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59521B1D-2907-2628-EDB5-5A46F4B1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46" y="451147"/>
            <a:ext cx="10441942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68211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 6">
            <a:extLst>
              <a:ext uri="{FF2B5EF4-FFF2-40B4-BE49-F238E27FC236}">
                <a16:creationId xmlns:a16="http://schemas.microsoft.com/office/drawing/2014/main" id="{4E67A3C1-8C57-4EDA-4E14-13AF776991B8}"/>
              </a:ext>
            </a:extLst>
          </p:cNvPr>
          <p:cNvSpPr/>
          <p:nvPr userDrawn="1"/>
        </p:nvSpPr>
        <p:spPr>
          <a:xfrm>
            <a:off x="-10581" y="0"/>
            <a:ext cx="12192000" cy="6858000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58110096-B18C-1246-1E6E-004939DA5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356" y="6444994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3B81D65-EAB4-6F82-94F8-C261AA5D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52763" y="64449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4EE6F89A-6594-C3E8-5530-75DA84AE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309" y="64449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6">
            <a:extLst>
              <a:ext uri="{FF2B5EF4-FFF2-40B4-BE49-F238E27FC236}">
                <a16:creationId xmlns:a16="http://schemas.microsoft.com/office/drawing/2014/main" id="{65464530-1EF3-88F5-EF9B-7FD5662D9D1B}"/>
              </a:ext>
            </a:extLst>
          </p:cNvPr>
          <p:cNvSpPr/>
          <p:nvPr/>
        </p:nvSpPr>
        <p:spPr bwMode="gray">
          <a:xfrm>
            <a:off x="-10581" y="0"/>
            <a:ext cx="12202581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59521B1D-2907-2628-EDB5-5A46F4B1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46" y="451147"/>
            <a:ext cx="10441942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782751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3">
            <a:extLst>
              <a:ext uri="{FF2B5EF4-FFF2-40B4-BE49-F238E27FC236}">
                <a16:creationId xmlns:a16="http://schemas.microsoft.com/office/drawing/2014/main" id="{3E261F75-F217-3482-2669-20E78B873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D0D6F219-16BF-5205-B426-B5BC86462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D5AAD8C4-FA5F-10C5-636C-B4874BD3C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4731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 6">
            <a:extLst>
              <a:ext uri="{FF2B5EF4-FFF2-40B4-BE49-F238E27FC236}">
                <a16:creationId xmlns:a16="http://schemas.microsoft.com/office/drawing/2014/main" id="{12E1B19E-492E-D9F1-0B88-5783BF57FDFB}"/>
              </a:ext>
            </a:extLst>
          </p:cNvPr>
          <p:cNvSpPr/>
          <p:nvPr userDrawn="1"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98BC0A00-02F0-BDC1-9C5B-4A837B372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624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AE80E35-18EB-07FC-887C-21B217B85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269" y="6595891"/>
            <a:ext cx="5211731" cy="160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©2022 Liberaware </a:t>
            </a:r>
            <a:r>
              <a:rPr kumimoji="1" lang="en-US" altLang="ja-JP" dirty="0" err="1"/>
              <a:t>Co.,Ltd</a:t>
            </a:r>
            <a:r>
              <a:rPr kumimoji="1" lang="en-US" altLang="ja-JP" dirty="0"/>
              <a:t>. Confidential and Proprietary.</a:t>
            </a:r>
            <a:endParaRPr kumimoji="1" lang="ja-JP" altLang="en-US" dirty="0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DEE8BDFB-3834-E1FB-D390-9F99E3D9E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4387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  <p15:guide id="2" pos="406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06526DB1-4F4A-45FC-8EFF-87D603382E68}"/>
              </a:ext>
            </a:extLst>
          </p:cNvPr>
          <p:cNvSpPr/>
          <p:nvPr userDrawn="1"/>
        </p:nvSpPr>
        <p:spPr>
          <a:xfrm flipV="1">
            <a:off x="1" y="0"/>
            <a:ext cx="12192000" cy="657226"/>
          </a:xfrm>
          <a:prstGeom prst="triangle">
            <a:avLst>
              <a:gd name="adj" fmla="val 0"/>
            </a:avLst>
          </a:prstGeom>
          <a:solidFill>
            <a:srgbClr val="FDB513"/>
          </a:solidFill>
          <a:ln>
            <a:solidFill>
              <a:srgbClr val="FDB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DAE73BA2-6DDE-B67D-0A5A-CF5B9B90A889}"/>
              </a:ext>
            </a:extLst>
          </p:cNvPr>
          <p:cNvSpPr/>
          <p:nvPr userDrawn="1"/>
        </p:nvSpPr>
        <p:spPr>
          <a:xfrm rot="10800000" flipV="1">
            <a:off x="-1" y="6200775"/>
            <a:ext cx="12192000" cy="657226"/>
          </a:xfrm>
          <a:prstGeom prst="triangl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4EE6F89A-6594-C3E8-5530-75DA84AE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7288" y="6595892"/>
            <a:ext cx="539352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" name="図 1" descr="図形&#10;&#10;自動的に生成された説明">
            <a:extLst>
              <a:ext uri="{FF2B5EF4-FFF2-40B4-BE49-F238E27FC236}">
                <a16:creationId xmlns:a16="http://schemas.microsoft.com/office/drawing/2014/main" id="{3D23B28F-0353-1692-1182-89CB8BD0B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7" y="194338"/>
            <a:ext cx="1165031" cy="268549"/>
          </a:xfrm>
          <a:prstGeom prst="rect">
            <a:avLst/>
          </a:prstGeom>
        </p:spPr>
      </p:pic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F2F2A6E6-1275-EB0E-ADF0-D3E8E0D29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9921" y="6595891"/>
            <a:ext cx="4017873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326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C0E3C0-C394-4EEC-9E44-3D30E4FB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3789040"/>
            <a:ext cx="8640960" cy="1368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9D1E7146-DF30-D313-59C0-F22C19CE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47" y="2582439"/>
            <a:ext cx="3672582" cy="846561"/>
          </a:xfrm>
          <a:prstGeom prst="rect">
            <a:avLst/>
          </a:prstGeom>
        </p:spPr>
      </p:pic>
      <p:sp>
        <p:nvSpPr>
          <p:cNvPr id="2" name="日付プレースホルダー 3">
            <a:extLst>
              <a:ext uri="{FF2B5EF4-FFF2-40B4-BE49-F238E27FC236}">
                <a16:creationId xmlns:a16="http://schemas.microsoft.com/office/drawing/2014/main" id="{C02E5D3D-0233-6329-6FD1-846D3C1BE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315A29A6-E111-5738-3CAA-B47A4017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B7D4E70D-2732-DA36-ACD6-EF0A0F7F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643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6">
            <a:extLst>
              <a:ext uri="{FF2B5EF4-FFF2-40B4-BE49-F238E27FC236}">
                <a16:creationId xmlns:a16="http://schemas.microsoft.com/office/drawing/2014/main" id="{29BEF2AE-4E91-4974-8D48-0C5E6B3FDA0A}"/>
              </a:ext>
            </a:extLst>
          </p:cNvPr>
          <p:cNvSpPr/>
          <p:nvPr/>
        </p:nvSpPr>
        <p:spPr>
          <a:xfrm>
            <a:off x="0" y="211"/>
            <a:ext cx="12192000" cy="6857789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79508F52-9F56-4EFF-86B7-26F1AB4E6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47" y="2582439"/>
            <a:ext cx="3672582" cy="84656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36011E2-3B75-BD85-5BF9-749CC2E4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3789040"/>
            <a:ext cx="8640960" cy="1368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6C193-D694-B83D-6E49-8320A2195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204107-4886-85AF-B2A0-59DE5D04A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747AA2CB-4667-5F53-DED6-DB8BB8C55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4759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6B799F32-EA67-4B32-B0A0-E468C6E6F50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E38C02-2F27-4B37-A5C2-59C3D279D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2842BA-514B-4FC0-AF83-513EB8C1A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9" name="図 18" descr="図形&#10;&#10;自動的に生成された説明">
            <a:extLst>
              <a:ext uri="{FF2B5EF4-FFF2-40B4-BE49-F238E27FC236}">
                <a16:creationId xmlns:a16="http://schemas.microsoft.com/office/drawing/2014/main" id="{C2B22CFF-3D04-7051-3F8B-1E986F85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08500"/>
            <a:ext cx="1237668" cy="285293"/>
          </a:xfrm>
          <a:prstGeom prst="rect">
            <a:avLst/>
          </a:prstGeom>
        </p:spPr>
      </p:pic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C0942B3A-56FC-A712-96AB-B0CB16E99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3BAF661B-9F3F-391B-2F8E-78B84B86B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90271366-597D-9B84-6316-6AB5BEC17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6257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C0E3C0-C394-4EEC-9E44-3D30E4FB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3789040"/>
            <a:ext cx="8640960" cy="1368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9D1E7146-DF30-D313-59C0-F22C19CE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47" y="2582439"/>
            <a:ext cx="3672582" cy="846561"/>
          </a:xfrm>
          <a:prstGeom prst="rect">
            <a:avLst/>
          </a:prstGeom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80FDB7B-38EC-FCCB-DA39-A1D48C093EB6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0" y="0"/>
            <a:ext cx="828000" cy="828000"/>
          </a:xfrm>
          <a:prstGeom prst="rtTriangle">
            <a:avLst/>
          </a:prstGeom>
          <a:solidFill>
            <a:srgbClr val="FDB513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E3239A37-B88E-00EB-548C-711C617EA96A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1364000" y="6030000"/>
            <a:ext cx="828000" cy="828000"/>
          </a:xfrm>
          <a:prstGeom prst="rtTriangle">
            <a:avLst/>
          </a:prstGeom>
          <a:solidFill>
            <a:srgbClr val="FDB513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97FEC9FA-F259-46B3-3686-BDF60D348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A68B571-B8E0-74B4-D9F6-B30F5F566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7126" y="6593021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日付プレースホルダー 3">
            <a:extLst>
              <a:ext uri="{FF2B5EF4-FFF2-40B4-BE49-F238E27FC236}">
                <a16:creationId xmlns:a16="http://schemas.microsoft.com/office/drawing/2014/main" id="{B0638061-6004-276F-F469-BC4DAD7DA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90917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6">
            <a:extLst>
              <a:ext uri="{FF2B5EF4-FFF2-40B4-BE49-F238E27FC236}">
                <a16:creationId xmlns:a16="http://schemas.microsoft.com/office/drawing/2014/main" id="{29BEF2AE-4E91-4974-8D48-0C5E6B3FDA0A}"/>
              </a:ext>
            </a:extLst>
          </p:cNvPr>
          <p:cNvSpPr/>
          <p:nvPr/>
        </p:nvSpPr>
        <p:spPr>
          <a:xfrm>
            <a:off x="0" y="211"/>
            <a:ext cx="12192000" cy="6857789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79508F52-9F56-4EFF-86B7-26F1AB4E6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47" y="2582439"/>
            <a:ext cx="3672582" cy="846561"/>
          </a:xfrm>
          <a:prstGeom prst="rect">
            <a:avLst/>
          </a:prstGeom>
        </p:spPr>
      </p:pic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1E61C726-DFDB-66F6-98AC-5DEF3FC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36011E2-3B75-BD85-5BF9-749CC2E4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3789040"/>
            <a:ext cx="8640960" cy="1368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0D8E2A69-4F87-DB6C-3CF3-1495938B8F36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0" y="0"/>
            <a:ext cx="828000" cy="82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A190D587-EF43-6A8D-48E3-C02AE97B2D9D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837755C-1383-13C9-0199-FF43494D6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7126" y="6593021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日付プレースホルダー 3">
            <a:extLst>
              <a:ext uri="{FF2B5EF4-FFF2-40B4-BE49-F238E27FC236}">
                <a16:creationId xmlns:a16="http://schemas.microsoft.com/office/drawing/2014/main" id="{218E0E6B-AB68-FA72-8067-CB2CEA32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14576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C0E3C0-C394-4EEC-9E44-3D30E4FB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3789040"/>
            <a:ext cx="8640960" cy="1368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6850A7BC-4CB7-4FFA-9DFB-E6B44355C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80" y="2789695"/>
            <a:ext cx="3672582" cy="846561"/>
          </a:xfrm>
          <a:prstGeom prst="rect">
            <a:avLst/>
          </a:prstGeom>
        </p:spPr>
      </p:pic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783C10C6-1C50-4BD3-963C-D0215AA52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61348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0264079-CFB3-4EFC-ACA9-4CF1BCBF1A0E}" type="datetime1">
              <a:rPr lang="ja-JP" altLang="en-US" smtClean="0"/>
              <a:t>2023/1/16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0DC43C69-6E77-42AA-A83C-C2F01D5D1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3" y="6561348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57CDF479-5A18-45A9-8D42-B43508985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61348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C3B7758-72F2-4B7B-934B-70519F3E75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8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B105C7-9E92-4B2B-9390-3649089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D6BD-A844-42F9-9A1F-2744AD8789D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DEA9A6-788B-417E-89E1-844CB5DC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208B73-FCAB-493D-ACE5-76714918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758-72F2-4B7B-934B-70519F3E7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2CE778A-5A96-44C0-B7A5-CC157807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136525"/>
            <a:ext cx="10442575" cy="52070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961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6B799F32-EA67-4B32-B0A0-E468C6E6F509}"/>
              </a:ext>
            </a:extLst>
          </p:cNvPr>
          <p:cNvSpPr/>
          <p:nvPr userDrawn="1"/>
        </p:nvSpPr>
        <p:spPr>
          <a:xfrm>
            <a:off x="256032" y="262783"/>
            <a:ext cx="11683049" cy="6332433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E38C02-2F27-4B37-A5C2-59C3D279D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2842BA-514B-4FC0-AF83-513EB8C1A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4E0D4-7C1B-432A-9333-F48B9BA8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DD-3E40-4159-81CB-13AC3155288C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134FC-5C42-485E-9F40-3522D60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AA16D-71D2-454D-BED6-AF88DFEC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BC0F4E6A-DDB5-4A7C-A3E5-0E2A07EEFB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8" y="512676"/>
            <a:ext cx="1941824" cy="4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7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6">
            <a:extLst>
              <a:ext uri="{FF2B5EF4-FFF2-40B4-BE49-F238E27FC236}">
                <a16:creationId xmlns:a16="http://schemas.microsoft.com/office/drawing/2014/main" id="{7F3233FC-85D5-4164-9A0F-8AD99DE7ED1F}"/>
              </a:ext>
            </a:extLst>
          </p:cNvPr>
          <p:cNvSpPr/>
          <p:nvPr userDrawn="1"/>
        </p:nvSpPr>
        <p:spPr>
          <a:xfrm>
            <a:off x="256032" y="262783"/>
            <a:ext cx="11683049" cy="6332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6">
            <a:extLst>
              <a:ext uri="{FF2B5EF4-FFF2-40B4-BE49-F238E27FC236}">
                <a16:creationId xmlns:a16="http://schemas.microsoft.com/office/drawing/2014/main" id="{887BF620-48E8-4A76-A175-FB012AB5932D}"/>
              </a:ext>
            </a:extLst>
          </p:cNvPr>
          <p:cNvSpPr/>
          <p:nvPr userDrawn="1"/>
        </p:nvSpPr>
        <p:spPr>
          <a:xfrm>
            <a:off x="256033" y="262783"/>
            <a:ext cx="2239567" cy="6332433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F8B9BA4-4992-4A95-9DDE-0DF6340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126437"/>
            <a:ext cx="8388932" cy="6103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779C-2C8D-4B6F-BF40-21FA7664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889D-04FC-4775-B5D7-1D299A718D86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6C236-6C32-4506-AFE8-80F8CC80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47EC5-F4EF-4947-B8DC-15A7F3FE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2" name="図 11" descr="図形&#10;&#10;自動的に生成された説明">
            <a:extLst>
              <a:ext uri="{FF2B5EF4-FFF2-40B4-BE49-F238E27FC236}">
                <a16:creationId xmlns:a16="http://schemas.microsoft.com/office/drawing/2014/main" id="{E5FE8748-ACE8-4510-877D-F88F66E5C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6" y="584684"/>
            <a:ext cx="1654480" cy="3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80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9">
            <a:extLst>
              <a:ext uri="{FF2B5EF4-FFF2-40B4-BE49-F238E27FC236}">
                <a16:creationId xmlns:a16="http://schemas.microsoft.com/office/drawing/2014/main" id="{DFD91864-42EF-41B1-B38A-E6FF13412750}"/>
              </a:ext>
            </a:extLst>
          </p:cNvPr>
          <p:cNvSpPr/>
          <p:nvPr userDrawn="1"/>
        </p:nvSpPr>
        <p:spPr bwMode="blackWhite">
          <a:xfrm>
            <a:off x="254949" y="262783"/>
            <a:ext cx="11682101" cy="2072643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F8B9BA4-4992-4A95-9DDE-0DF6340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76" y="1521389"/>
            <a:ext cx="8392224" cy="64008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779C-2C8D-4B6F-BF40-21FA7664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67C-8E76-4F99-841D-8AE87069ACBD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6C236-6C32-4506-AFE8-80F8CC80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47EC5-F4EF-4947-B8DC-15A7F3FE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 descr="図形&#10;&#10;自動的に生成された説明">
            <a:extLst>
              <a:ext uri="{FF2B5EF4-FFF2-40B4-BE49-F238E27FC236}">
                <a16:creationId xmlns:a16="http://schemas.microsoft.com/office/drawing/2014/main" id="{94E17CAE-FD33-4E97-83CD-326C5951AA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6" y="584684"/>
            <a:ext cx="1654480" cy="3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26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56E02-B79D-48C5-B544-20051BCE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442932"/>
            <a:ext cx="8640960" cy="6480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9F33-E2E5-4DC1-8A72-844300D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5DCA5-9B4A-46CD-B737-7C8A00A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16BF-5835-4003-9F2C-3CBAA812804B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150C5-9B14-4729-A8FE-7894E0EA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530F0-17C8-4DF7-AD47-CF085732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5B6494F9-EE9A-4341-8662-225391554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" y="624321"/>
            <a:ext cx="1237668" cy="2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91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56E02-B79D-48C5-B544-20051BCE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442932"/>
            <a:ext cx="8640960" cy="6480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5DCA5-9B4A-46CD-B737-7C8A00A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E84F-38AA-4557-906E-F207009C1D4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150C5-9B14-4729-A8FE-7894E0EA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530F0-17C8-4DF7-AD47-CF085732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5B6494F9-EE9A-4341-8662-225391554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" y="624321"/>
            <a:ext cx="1237668" cy="2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2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E1943816-42E5-46E9-9C99-3C39BC0AB939}"/>
              </a:ext>
            </a:extLst>
          </p:cNvPr>
          <p:cNvSpPr/>
          <p:nvPr userDrawn="1"/>
        </p:nvSpPr>
        <p:spPr>
          <a:xfrm>
            <a:off x="0" y="0"/>
            <a:ext cx="1220258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91E663-B14D-4D7E-B2F4-BD58B3E2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442932"/>
            <a:ext cx="8640960" cy="648072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FF957-1F52-4D72-A1BD-01A625C2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880" y="6468902"/>
            <a:ext cx="2743200" cy="194062"/>
          </a:xfrm>
        </p:spPr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B954E6-0D3C-4165-BD56-585699AF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345" y="6453188"/>
            <a:ext cx="4114800" cy="194062"/>
          </a:xfrm>
        </p:spPr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6" name="角丸四角形 6">
            <a:extLst>
              <a:ext uri="{FF2B5EF4-FFF2-40B4-BE49-F238E27FC236}">
                <a16:creationId xmlns:a16="http://schemas.microsoft.com/office/drawing/2014/main" id="{47F66F1A-FB6B-4FA5-A1CF-7B1BBAC73D13}"/>
              </a:ext>
            </a:extLst>
          </p:cNvPr>
          <p:cNvSpPr/>
          <p:nvPr userDrawn="1"/>
        </p:nvSpPr>
        <p:spPr bwMode="gray">
          <a:xfrm>
            <a:off x="0" y="0"/>
            <a:ext cx="12202581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513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266F1A-A8EB-45AD-93A6-4C3E6EA8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410" y="6453188"/>
            <a:ext cx="2743200" cy="194062"/>
          </a:xfrm>
        </p:spPr>
        <p:txBody>
          <a:bodyPr/>
          <a:lstStyle/>
          <a:p>
            <a:fld id="{A3785027-244F-4C49-AC45-DF4308F23C3D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CCA5A8A9-3DC7-4922-8307-AF1C58CA34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" y="624321"/>
            <a:ext cx="1237668" cy="2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2A6B0-69E9-4D76-AB83-A4FC930C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1" y="3105543"/>
            <a:ext cx="10442575" cy="646914"/>
          </a:xfr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7204B6-B7B6-46B8-8182-111CB68B5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3" y="4086877"/>
            <a:ext cx="10442575" cy="7248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513CC96D-026B-2ABA-172F-28440C488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74A970A0-300A-779E-B25E-9F3C5D405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AB2BDCCB-4E46-F0D3-765D-309BD21CF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7126" y="6593021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図 13" descr="図形&#10;&#10;自動的に生成された説明">
            <a:extLst>
              <a:ext uri="{FF2B5EF4-FFF2-40B4-BE49-F238E27FC236}">
                <a16:creationId xmlns:a16="http://schemas.microsoft.com/office/drawing/2014/main" id="{D88F3E32-0F62-A446-DD39-A6992CA3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148" y="308500"/>
            <a:ext cx="1237668" cy="285293"/>
          </a:xfrm>
          <a:prstGeom prst="rect">
            <a:avLst/>
          </a:prstGeom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402F850-DB8B-E8A9-0626-6EBB28558DDA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0" y="0"/>
            <a:ext cx="828000" cy="828000"/>
          </a:xfrm>
          <a:prstGeom prst="rtTriangle">
            <a:avLst/>
          </a:prstGeom>
          <a:solidFill>
            <a:srgbClr val="FDB513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9860F4A0-C1F1-9B46-9953-1C8AA267B2E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1364000" y="6030000"/>
            <a:ext cx="828000" cy="828000"/>
          </a:xfrm>
          <a:prstGeom prst="rtTriangle">
            <a:avLst/>
          </a:prstGeom>
          <a:solidFill>
            <a:srgbClr val="FDB513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166437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56E02-B79D-48C5-B544-20051BC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9F33-E2E5-4DC1-8A72-844300D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5DCA5-9B4A-46CD-B737-7C8A00A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EACA-A17E-4EE0-B428-F1882F409C15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150C5-9B14-4729-A8FE-7894E0EA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530F0-17C8-4DF7-AD47-CF085732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07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56E02-B79D-48C5-B544-20051BC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5DCA5-9B4A-46CD-B737-7C8A00A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ABF-D488-457B-99A0-AFF31A548227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150C5-9B14-4729-A8FE-7894E0EA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530F0-17C8-4DF7-AD47-CF085732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54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E1943816-42E5-46E9-9C99-3C39BC0AB939}"/>
              </a:ext>
            </a:extLst>
          </p:cNvPr>
          <p:cNvSpPr/>
          <p:nvPr userDrawn="1"/>
        </p:nvSpPr>
        <p:spPr>
          <a:xfrm>
            <a:off x="0" y="0"/>
            <a:ext cx="1220258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91E663-B14D-4D7E-B2F4-BD58B3E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FF957-1F52-4D72-A1BD-01A625C2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880" y="6468902"/>
            <a:ext cx="2743200" cy="194062"/>
          </a:xfrm>
        </p:spPr>
        <p:txBody>
          <a:bodyPr/>
          <a:lstStyle/>
          <a:p>
            <a:fld id="{84EEA811-4028-4733-BE1C-86707F70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B954E6-0D3C-4165-BD56-585699AF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345" y="6453188"/>
            <a:ext cx="4114800" cy="194062"/>
          </a:xfrm>
        </p:spPr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6" name="角丸四角形 6">
            <a:extLst>
              <a:ext uri="{FF2B5EF4-FFF2-40B4-BE49-F238E27FC236}">
                <a16:creationId xmlns:a16="http://schemas.microsoft.com/office/drawing/2014/main" id="{47F66F1A-FB6B-4FA5-A1CF-7B1BBAC73D13}"/>
              </a:ext>
            </a:extLst>
          </p:cNvPr>
          <p:cNvSpPr/>
          <p:nvPr userDrawn="1"/>
        </p:nvSpPr>
        <p:spPr bwMode="gray">
          <a:xfrm>
            <a:off x="0" y="0"/>
            <a:ext cx="12202581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513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266F1A-A8EB-45AD-93A6-4C3E6EA8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410" y="6453188"/>
            <a:ext cx="2743200" cy="194062"/>
          </a:xfrm>
        </p:spPr>
        <p:txBody>
          <a:bodyPr/>
          <a:lstStyle/>
          <a:p>
            <a:fld id="{F75F6D90-2887-4B94-8D9B-7D6989BEE1AE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061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9">
            <a:extLst>
              <a:ext uri="{FF2B5EF4-FFF2-40B4-BE49-F238E27FC236}">
                <a16:creationId xmlns:a16="http://schemas.microsoft.com/office/drawing/2014/main" id="{C9B0D6AD-56E6-495D-850B-701ED5F1193F}"/>
              </a:ext>
            </a:extLst>
          </p:cNvPr>
          <p:cNvSpPr/>
          <p:nvPr userDrawn="1"/>
        </p:nvSpPr>
        <p:spPr bwMode="blackWhite"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F8D1081D-03B7-4166-8355-15F8446F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919" y="6619314"/>
            <a:ext cx="27432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A1CF-70BF-430C-A63D-E8D17110423D}" type="datetime1">
              <a:rPr lang="ja-JP" altLang="en-US" smtClean="0"/>
              <a:t>2023/1/16</a:t>
            </a:fld>
            <a:endParaRPr lang="ja-JP" altLang="en-US" dirty="0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9413DAD-FC7E-40E1-A858-0A4642081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9314"/>
            <a:ext cx="41148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E191E9C3-B35B-4AA2-9B43-98C1E2732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5881" y="6619314"/>
            <a:ext cx="27432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A811-4028-4733-BE1C-86707F7028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848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6">
            <a:extLst>
              <a:ext uri="{FF2B5EF4-FFF2-40B4-BE49-F238E27FC236}">
                <a16:creationId xmlns:a16="http://schemas.microsoft.com/office/drawing/2014/main" id="{29BEF2AE-4E91-4974-8D48-0C5E6B3FDA0A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79508F52-9F56-4EFF-86B7-26F1AB4E66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47" y="2582439"/>
            <a:ext cx="3672582" cy="846561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C0E3C0-C394-4EEC-9E44-3D30E4FB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75520" y="3645024"/>
            <a:ext cx="8640960" cy="13460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noProof="0" dirty="0"/>
              <a:t>テキストのスタイルを編集</a:t>
            </a:r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185D8776-9439-4A0B-A629-2B16BDE0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919" y="6619314"/>
            <a:ext cx="27432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0BED244-6DCA-4863-B7FF-8DC6FCF8DC89}" type="datetime1">
              <a:rPr lang="ja-JP" altLang="en-US" smtClean="0"/>
              <a:t>2023/1/16</a:t>
            </a:fld>
            <a:endParaRPr lang="ja-JP" altLang="en-US" dirty="0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7A35BCA2-70C3-4893-A4AD-2B7CD4378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9314"/>
            <a:ext cx="41148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598DC056-8B59-41E3-A820-863D95F69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5881" y="6619314"/>
            <a:ext cx="27432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4EEA811-4028-4733-BE1C-86707F7028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2208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;p50">
            <a:extLst>
              <a:ext uri="{FF2B5EF4-FFF2-40B4-BE49-F238E27FC236}">
                <a16:creationId xmlns:a16="http://schemas.microsoft.com/office/drawing/2014/main" id="{1E501187-0601-43EF-AE26-3BEEB8D55000}"/>
              </a:ext>
            </a:extLst>
          </p:cNvPr>
          <p:cNvSpPr/>
          <p:nvPr userDrawn="1"/>
        </p:nvSpPr>
        <p:spPr>
          <a:xfrm>
            <a:off x="0" y="0"/>
            <a:ext cx="3611724" cy="6858000"/>
          </a:xfrm>
          <a:prstGeom prst="rect">
            <a:avLst/>
          </a:prstGeom>
          <a:gradFill>
            <a:gsLst>
              <a:gs pos="30000">
                <a:srgbClr val="FDB513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711A0F-A53B-4DB9-8AC6-8F04F741B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5412" y="1122363"/>
            <a:ext cx="6877111" cy="2306637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8F14F7-26FA-4136-A7C0-B9B157D3B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412" y="3602038"/>
            <a:ext cx="68771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53679-BCDE-4A73-850C-4675B13B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B12-FA63-4022-853A-1E0737246901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0C1464-CAD4-4E59-ACF2-A8F50AD9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4F5F3-3CE6-4182-B32C-3FEA6630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Google Shape;23;p50">
            <a:extLst>
              <a:ext uri="{FF2B5EF4-FFF2-40B4-BE49-F238E27FC236}">
                <a16:creationId xmlns:a16="http://schemas.microsoft.com/office/drawing/2014/main" id="{A7248BF7-C963-4B76-942A-3435B97BE2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87138" y="1736812"/>
            <a:ext cx="2437446" cy="1582860"/>
          </a:xfrm>
          <a:prstGeom prst="rect">
            <a:avLst/>
          </a:prstGeom>
          <a:noFill/>
          <a:ln>
            <a:noFill/>
          </a:ln>
          <a:effectLst>
            <a:reflection stA="24000" endPos="55000" sy="-100000" algn="bl" rotWithShape="0"/>
          </a:effectLst>
        </p:spPr>
      </p:pic>
      <p:pic>
        <p:nvPicPr>
          <p:cNvPr id="14" name="Google Shape;22;p50">
            <a:extLst>
              <a:ext uri="{FF2B5EF4-FFF2-40B4-BE49-F238E27FC236}">
                <a16:creationId xmlns:a16="http://schemas.microsoft.com/office/drawing/2014/main" id="{4428EC5A-6833-471F-B5FE-3E627AF1960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13245" y="5311241"/>
            <a:ext cx="2985233" cy="683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878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5;p1">
            <a:extLst>
              <a:ext uri="{FF2B5EF4-FFF2-40B4-BE49-F238E27FC236}">
                <a16:creationId xmlns:a16="http://schemas.microsoft.com/office/drawing/2014/main" id="{7BCF93E1-CFD5-404B-8C5A-5238AC45B45A}"/>
              </a:ext>
            </a:extLst>
          </p:cNvPr>
          <p:cNvSpPr/>
          <p:nvPr userDrawn="1"/>
        </p:nvSpPr>
        <p:spPr>
          <a:xfrm rot="-54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4;p1">
            <a:extLst>
              <a:ext uri="{FF2B5EF4-FFF2-40B4-BE49-F238E27FC236}">
                <a16:creationId xmlns:a16="http://schemas.microsoft.com/office/drawing/2014/main" id="{0963A308-1DEB-4BDE-BB64-E3A81D96E1AA}"/>
              </a:ext>
            </a:extLst>
          </p:cNvPr>
          <p:cNvSpPr/>
          <p:nvPr userDrawn="1"/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8;p1">
            <a:extLst>
              <a:ext uri="{FF2B5EF4-FFF2-40B4-BE49-F238E27FC236}">
                <a16:creationId xmlns:a16="http://schemas.microsoft.com/office/drawing/2014/main" id="{8A4C2ADD-C632-461A-A257-C8AEDA5D13CD}"/>
              </a:ext>
            </a:extLst>
          </p:cNvPr>
          <p:cNvSpPr/>
          <p:nvPr userDrawn="1"/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6;p1">
            <a:extLst>
              <a:ext uri="{FF2B5EF4-FFF2-40B4-BE49-F238E27FC236}">
                <a16:creationId xmlns:a16="http://schemas.microsoft.com/office/drawing/2014/main" id="{12F7B927-0DD7-41EB-B56E-B4025AFD93BD}"/>
              </a:ext>
            </a:extLst>
          </p:cNvPr>
          <p:cNvSpPr/>
          <p:nvPr userDrawn="1"/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711A0F-A53B-4DB9-8AC6-8F04F741B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09" y="1142823"/>
            <a:ext cx="10449679" cy="2306637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8F14F7-26FA-4136-A7C0-B9B157D3B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426" y="3607164"/>
            <a:ext cx="104378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53679-BCDE-4A73-850C-4675B13B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5961-1EE9-4E21-B4F9-249B22D8408F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0C1464-CAD4-4E59-ACF2-A8F50AD9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4F5F3-3CE6-4182-B32C-3FEA6630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Google Shape;22;p50">
            <a:extLst>
              <a:ext uri="{FF2B5EF4-FFF2-40B4-BE49-F238E27FC236}">
                <a16:creationId xmlns:a16="http://schemas.microsoft.com/office/drawing/2014/main" id="{4428EC5A-6833-471F-B5FE-3E627AF1960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245" y="5311241"/>
            <a:ext cx="2985233" cy="683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464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2A6B0-69E9-4D76-AB83-A4FC930C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3" y="1268760"/>
            <a:ext cx="10442575" cy="2160240"/>
          </a:xfrm>
        </p:spPr>
        <p:txBody>
          <a:bodyPr anchor="b">
            <a:normAutofit/>
          </a:bodyPr>
          <a:lstStyle>
            <a:lvl1pPr algn="ctr">
              <a:defRPr sz="40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7204B6-B7B6-46B8-8182-111CB68B5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3" y="3602038"/>
            <a:ext cx="10442575" cy="1374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9" name="図 8" descr="図形&#10;&#10;自動的に生成された説明">
            <a:extLst>
              <a:ext uri="{FF2B5EF4-FFF2-40B4-BE49-F238E27FC236}">
                <a16:creationId xmlns:a16="http://schemas.microsoft.com/office/drawing/2014/main" id="{1CD04AB9-100E-40F5-B9B4-277EB4B897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15866"/>
            <a:ext cx="2094141" cy="482717"/>
          </a:xfrm>
          <a:prstGeom prst="rect">
            <a:avLst/>
          </a:prstGeom>
        </p:spPr>
      </p:pic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015C1680-60A7-4BC4-B39B-D629BE07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525344"/>
            <a:ext cx="2160240" cy="196131"/>
          </a:xfrm>
        </p:spPr>
        <p:txBody>
          <a:bodyPr/>
          <a:lstStyle/>
          <a:p>
            <a:fld id="{27907D91-8BA2-4768-96D2-0E45A5DAFCC4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362889F9-4B4F-482E-9695-9B1FC077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5760" y="6525344"/>
            <a:ext cx="4320828" cy="196131"/>
          </a:xfrm>
        </p:spPr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A5A9AF-5362-46D4-B90D-FA0C2683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6399" y="6525344"/>
            <a:ext cx="2148569" cy="196131"/>
          </a:xfrm>
        </p:spPr>
        <p:txBody>
          <a:bodyPr/>
          <a:lstStyle/>
          <a:p>
            <a:fld id="{12E1F9AF-094F-43BF-A88A-F3BACC1FA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4605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2A6B0-69E9-4D76-AB83-A4FC930C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3" y="1268760"/>
            <a:ext cx="10442575" cy="2160240"/>
          </a:xfrm>
        </p:spPr>
        <p:txBody>
          <a:bodyPr anchor="b">
            <a:normAutofit/>
          </a:bodyPr>
          <a:lstStyle>
            <a:lvl1pPr algn="ctr">
              <a:defRPr sz="40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7204B6-B7B6-46B8-8182-111CB68B5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3" y="3602038"/>
            <a:ext cx="10442575" cy="1374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F00FB676-C876-45F6-BCEE-768DE3A6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525344"/>
            <a:ext cx="2160240" cy="196131"/>
          </a:xfrm>
        </p:spPr>
        <p:txBody>
          <a:bodyPr/>
          <a:lstStyle/>
          <a:p>
            <a:fld id="{9593ED7B-86EA-41B1-8F96-A518F5D092DA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00F8AA9B-213B-48B1-9955-FBDDCCA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5760" y="6525344"/>
            <a:ext cx="4320828" cy="196131"/>
          </a:xfrm>
        </p:spPr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4926DA46-F34A-4270-B439-D0578DAA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6399" y="6525344"/>
            <a:ext cx="2148569" cy="196131"/>
          </a:xfrm>
        </p:spPr>
        <p:txBody>
          <a:bodyPr/>
          <a:lstStyle/>
          <a:p>
            <a:fld id="{12E1F9AF-094F-43BF-A88A-F3BACC1FA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4811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0;p51">
            <a:extLst>
              <a:ext uri="{FF2B5EF4-FFF2-40B4-BE49-F238E27FC236}">
                <a16:creationId xmlns:a16="http://schemas.microsoft.com/office/drawing/2014/main" id="{87BBD77C-8E94-4C11-BA69-A475C35F7B2C}"/>
              </a:ext>
            </a:extLst>
          </p:cNvPr>
          <p:cNvSpPr/>
          <p:nvPr userDrawn="1"/>
        </p:nvSpPr>
        <p:spPr>
          <a:xfrm rot="10800000">
            <a:off x="-2" y="6429838"/>
            <a:ext cx="12192001" cy="428162"/>
          </a:xfrm>
          <a:prstGeom prst="rect">
            <a:avLst/>
          </a:prstGeom>
          <a:gradFill>
            <a:gsLst>
              <a:gs pos="0">
                <a:srgbClr val="FDB513"/>
              </a:gs>
              <a:gs pos="80000">
                <a:srgbClr val="22303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AFA07-989F-4ACE-8596-106A2552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37" y="764653"/>
            <a:ext cx="10436051" cy="543612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27AEB-903E-45D4-ACA5-E84EF078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244ED-A5ED-4379-A0D7-660B6E09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sp>
        <p:nvSpPr>
          <p:cNvPr id="12" name="Google Shape;30;p51">
            <a:extLst>
              <a:ext uri="{FF2B5EF4-FFF2-40B4-BE49-F238E27FC236}">
                <a16:creationId xmlns:a16="http://schemas.microsoft.com/office/drawing/2014/main" id="{EDD14162-E1B2-46CE-B78C-80CFC2ED042E}"/>
              </a:ext>
            </a:extLst>
          </p:cNvPr>
          <p:cNvSpPr/>
          <p:nvPr userDrawn="1"/>
        </p:nvSpPr>
        <p:spPr>
          <a:xfrm rot="10800000">
            <a:off x="3261" y="608550"/>
            <a:ext cx="12192001" cy="45719"/>
          </a:xfrm>
          <a:prstGeom prst="rect">
            <a:avLst/>
          </a:prstGeom>
          <a:gradFill>
            <a:gsLst>
              <a:gs pos="0">
                <a:srgbClr val="FDB513"/>
              </a:gs>
              <a:gs pos="80000">
                <a:srgbClr val="22303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22;p50">
            <a:extLst>
              <a:ext uri="{FF2B5EF4-FFF2-40B4-BE49-F238E27FC236}">
                <a16:creationId xmlns:a16="http://schemas.microsoft.com/office/drawing/2014/main" id="{2C4E0CC0-6167-4053-8CDE-AE21BE14CE2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741224" y="6529702"/>
            <a:ext cx="1152128" cy="2464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D6CE97BA-0460-9F69-D625-7811674E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7229" y="6510015"/>
            <a:ext cx="564393" cy="2073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E1F9AF-094F-43BF-A88A-F3BACC1FABD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0D52AC3-AC56-5868-F572-4D0E1B03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78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6B799F32-EA67-4B32-B0A0-E468C6E6F50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18EC796-757C-EEFB-90A3-C23E07EC7BF0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0" y="0"/>
            <a:ext cx="828000" cy="82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94014BA9-C5AB-D12D-1F54-02AC7FBC653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27FA4F8-7D41-67D7-8D09-057F9D83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1" y="3105543"/>
            <a:ext cx="10442575" cy="646914"/>
          </a:xfr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04BBFBB-9AA5-7256-E36F-EC46B1886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3" y="4086877"/>
            <a:ext cx="10442575" cy="7248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2" name="日付プレースホルダー 3">
            <a:extLst>
              <a:ext uri="{FF2B5EF4-FFF2-40B4-BE49-F238E27FC236}">
                <a16:creationId xmlns:a16="http://schemas.microsoft.com/office/drawing/2014/main" id="{AE166D2A-6AE7-9A81-547E-9386CA22B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7064983B-FB5D-14D3-763B-F92C732A6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91639AB8-38DE-8279-64A2-6786942B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7126" y="6593021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図 14" descr="図形&#10;&#10;自動的に生成された説明">
            <a:extLst>
              <a:ext uri="{FF2B5EF4-FFF2-40B4-BE49-F238E27FC236}">
                <a16:creationId xmlns:a16="http://schemas.microsoft.com/office/drawing/2014/main" id="{7A5918C4-5FB1-BA4D-5584-AAF3107D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148" y="308500"/>
            <a:ext cx="1237668" cy="2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88591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0;p51">
            <a:extLst>
              <a:ext uri="{FF2B5EF4-FFF2-40B4-BE49-F238E27FC236}">
                <a16:creationId xmlns:a16="http://schemas.microsoft.com/office/drawing/2014/main" id="{87BBD77C-8E94-4C11-BA69-A475C35F7B2C}"/>
              </a:ext>
            </a:extLst>
          </p:cNvPr>
          <p:cNvSpPr/>
          <p:nvPr userDrawn="1"/>
        </p:nvSpPr>
        <p:spPr>
          <a:xfrm rot="10800000">
            <a:off x="-2" y="6429838"/>
            <a:ext cx="12192001" cy="428162"/>
          </a:xfrm>
          <a:prstGeom prst="rect">
            <a:avLst/>
          </a:prstGeom>
          <a:gradFill>
            <a:gsLst>
              <a:gs pos="0">
                <a:srgbClr val="FDB513"/>
              </a:gs>
              <a:gs pos="80000">
                <a:srgbClr val="22303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27AEB-903E-45D4-ACA5-E84EF078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244ED-A5ED-4379-A0D7-660B6E09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pic>
        <p:nvPicPr>
          <p:cNvPr id="3" name="Google Shape;22;p50">
            <a:extLst>
              <a:ext uri="{FF2B5EF4-FFF2-40B4-BE49-F238E27FC236}">
                <a16:creationId xmlns:a16="http://schemas.microsoft.com/office/drawing/2014/main" id="{77425C12-EC0E-CB46-6C67-72F4A9A4B3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741224" y="6529702"/>
            <a:ext cx="1152128" cy="2464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A81C1987-9DBD-46F7-8EEB-A809AC36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7229" y="6510015"/>
            <a:ext cx="564393" cy="2073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E1F9AF-094F-43BF-A88A-F3BACC1FABD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81506B0-7983-A847-D934-9BA767E5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1" name="Google Shape;30;p51">
            <a:extLst>
              <a:ext uri="{FF2B5EF4-FFF2-40B4-BE49-F238E27FC236}">
                <a16:creationId xmlns:a16="http://schemas.microsoft.com/office/drawing/2014/main" id="{E1994D64-23EB-9B6A-E8E2-E7EF574909E2}"/>
              </a:ext>
            </a:extLst>
          </p:cNvPr>
          <p:cNvSpPr/>
          <p:nvPr userDrawn="1"/>
        </p:nvSpPr>
        <p:spPr>
          <a:xfrm rot="10800000">
            <a:off x="3261" y="608550"/>
            <a:ext cx="12192001" cy="45719"/>
          </a:xfrm>
          <a:prstGeom prst="rect">
            <a:avLst/>
          </a:prstGeom>
          <a:gradFill>
            <a:gsLst>
              <a:gs pos="0">
                <a:srgbClr val="FDB513"/>
              </a:gs>
              <a:gs pos="80000">
                <a:srgbClr val="22303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1083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0;p51">
            <a:extLst>
              <a:ext uri="{FF2B5EF4-FFF2-40B4-BE49-F238E27FC236}">
                <a16:creationId xmlns:a16="http://schemas.microsoft.com/office/drawing/2014/main" id="{87BBD77C-8E94-4C11-BA69-A475C35F7B2C}"/>
              </a:ext>
            </a:extLst>
          </p:cNvPr>
          <p:cNvSpPr/>
          <p:nvPr userDrawn="1"/>
        </p:nvSpPr>
        <p:spPr>
          <a:xfrm rot="10800000">
            <a:off x="-2" y="6429838"/>
            <a:ext cx="12192001" cy="428162"/>
          </a:xfrm>
          <a:prstGeom prst="rect">
            <a:avLst/>
          </a:prstGeom>
          <a:gradFill>
            <a:gsLst>
              <a:gs pos="0">
                <a:srgbClr val="FDB513"/>
              </a:gs>
              <a:gs pos="80000">
                <a:srgbClr val="22303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27AEB-903E-45D4-ACA5-E84EF078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244ED-A5ED-4379-A0D7-660B6E09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730B0-2614-4BC0-9799-0B27F50E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7229" y="6510015"/>
            <a:ext cx="564393" cy="2073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E1F9AF-094F-43BF-A88A-F3BACC1FABD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Google Shape;22;p50">
            <a:extLst>
              <a:ext uri="{FF2B5EF4-FFF2-40B4-BE49-F238E27FC236}">
                <a16:creationId xmlns:a16="http://schemas.microsoft.com/office/drawing/2014/main" id="{B845228F-42F5-5B83-1352-C839FE42EB0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741224" y="6529702"/>
            <a:ext cx="1152128" cy="24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2095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790546-51AC-4D32-929A-319E11BC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DAEA-E2FC-49D1-B037-1D6516F62487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3BA1E0-EC3B-473D-9FC3-88141CA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B72C97-E4B5-4D1E-882F-6B611CD2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15D6EF-742B-5F99-A456-C55EC945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056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1E5C35-71E1-40DA-A44A-0146A477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1551-019B-49CF-AF0E-545F56996C2A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FE166F-F073-4F58-9302-DE7F28C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064170-8F83-4C74-AB8F-6C98C653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515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79508F52-9F56-4EFF-86B7-26F1AB4E66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47" y="2582439"/>
            <a:ext cx="3672582" cy="846561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C0E3C0-C394-4EEC-9E44-3D30E4FB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75520" y="3645024"/>
            <a:ext cx="8640960" cy="13460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noProof="0" dirty="0"/>
              <a:t>テキストのスタイルを編集</a:t>
            </a:r>
          </a:p>
        </p:txBody>
      </p:sp>
      <p:sp>
        <p:nvSpPr>
          <p:cNvPr id="11" name="日付プレースホルダー 3">
            <a:extLst>
              <a:ext uri="{FF2B5EF4-FFF2-40B4-BE49-F238E27FC236}">
                <a16:creationId xmlns:a16="http://schemas.microsoft.com/office/drawing/2014/main" id="{CBF3D461-57B3-4DA8-A1FB-547C8F85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525344"/>
            <a:ext cx="2160240" cy="196131"/>
          </a:xfrm>
        </p:spPr>
        <p:txBody>
          <a:bodyPr/>
          <a:lstStyle/>
          <a:p>
            <a:fld id="{647E3D09-99B6-4B3C-9E46-765BA03FD3E4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12" name="フッター プレースホルダー 4">
            <a:extLst>
              <a:ext uri="{FF2B5EF4-FFF2-40B4-BE49-F238E27FC236}">
                <a16:creationId xmlns:a16="http://schemas.microsoft.com/office/drawing/2014/main" id="{3EE06942-5DEF-4A2E-A4BE-C8D731E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5760" y="6525344"/>
            <a:ext cx="4320828" cy="196131"/>
          </a:xfrm>
        </p:spPr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F01982C8-6717-4DBC-A189-F9741982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6399" y="6525344"/>
            <a:ext cx="2148569" cy="196131"/>
          </a:xfrm>
        </p:spPr>
        <p:txBody>
          <a:bodyPr/>
          <a:lstStyle/>
          <a:p>
            <a:fld id="{12E1F9AF-094F-43BF-A88A-F3BACC1FA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7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6B799F32-EA67-4B32-B0A0-E468C6E6F509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E38C02-2F27-4B37-A5C2-59C3D279D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080" y="660089"/>
            <a:ext cx="4501208" cy="2048831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2842BA-514B-4FC0-AF83-513EB8C1A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0" y="2979372"/>
            <a:ext cx="450120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9" name="図 18" descr="図形&#10;&#10;自動的に生成された説明">
            <a:extLst>
              <a:ext uri="{FF2B5EF4-FFF2-40B4-BE49-F238E27FC236}">
                <a16:creationId xmlns:a16="http://schemas.microsoft.com/office/drawing/2014/main" id="{C2B22CFF-3D04-7051-3F8B-1E986F85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08500"/>
            <a:ext cx="1237668" cy="285293"/>
          </a:xfrm>
          <a:prstGeom prst="rect">
            <a:avLst/>
          </a:prstGeom>
        </p:spPr>
      </p:pic>
      <p:sp>
        <p:nvSpPr>
          <p:cNvPr id="5" name="日付プレースホルダー 3">
            <a:extLst>
              <a:ext uri="{FF2B5EF4-FFF2-40B4-BE49-F238E27FC236}">
                <a16:creationId xmlns:a16="http://schemas.microsoft.com/office/drawing/2014/main" id="{A3283399-3BDC-49C9-C5D1-4458104E4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624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A6DBA740-5BDB-5A6E-8372-F37CB5573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269" y="6595891"/>
            <a:ext cx="5211731" cy="160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©2022 Liberaware </a:t>
            </a:r>
            <a:r>
              <a:rPr kumimoji="1" lang="en-US" altLang="ja-JP" dirty="0" err="1"/>
              <a:t>Co.,Ltd</a:t>
            </a:r>
            <a:r>
              <a:rPr kumimoji="1" lang="en-US" altLang="ja-JP" dirty="0"/>
              <a:t>. Confidential and Proprietary.</a:t>
            </a:r>
            <a:endParaRPr kumimoji="1" lang="ja-JP" altLang="en-US" dirty="0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FB99EA8-4ED4-7A35-F3B9-D9B9D8B0B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7452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2B50031E-6B9D-7E69-CF70-E3EC3A7FE1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328985" cy="6858000"/>
          </a:xfrm>
          <a:prstGeom prst="rect">
            <a:avLst/>
          </a:prstGeom>
          <a:solidFill>
            <a:srgbClr val="FDB513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799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1B86-9A5C-6A20-B1CF-11E077B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652" y="1052736"/>
            <a:ext cx="8172908" cy="4121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1D64270B-9940-4D56-A743-F0E576018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6FFA8DE3-90A9-66AE-212B-9C8C24BF0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図 10" descr="図形&#10;&#10;自動的に生成された説明">
            <a:extLst>
              <a:ext uri="{FF2B5EF4-FFF2-40B4-BE49-F238E27FC236}">
                <a16:creationId xmlns:a16="http://schemas.microsoft.com/office/drawing/2014/main" id="{108435AD-6FA2-4E07-6972-1BEC8F4E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08500"/>
            <a:ext cx="1237668" cy="2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3733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D0C26B0C-C7B4-1ED6-8FCD-FB74AC6E18A9}"/>
              </a:ext>
            </a:extLst>
          </p:cNvPr>
          <p:cNvSpPr/>
          <p:nvPr/>
        </p:nvSpPr>
        <p:spPr bwMode="blackWhite">
          <a:xfrm>
            <a:off x="0" y="1"/>
            <a:ext cx="12192000" cy="1988839"/>
          </a:xfrm>
          <a:prstGeom prst="rect">
            <a:avLst/>
          </a:prstGeom>
          <a:solidFill>
            <a:srgbClr val="FDB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AFC0B33-D896-B93E-9A78-D972F82B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84920"/>
            <a:ext cx="10442576" cy="6492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BB0C87-08EB-AEF0-41CB-365EEC7A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5075" y="2177379"/>
            <a:ext cx="4500563" cy="40122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F5B0DA-BD39-295D-AD51-F65D3CDD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8145" y="2188491"/>
            <a:ext cx="4488780" cy="40122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16" name="図 15" descr="図形&#10;&#10;自動的に生成された説明">
            <a:extLst>
              <a:ext uri="{FF2B5EF4-FFF2-40B4-BE49-F238E27FC236}">
                <a16:creationId xmlns:a16="http://schemas.microsoft.com/office/drawing/2014/main" id="{88883AEE-EA6B-5AFE-CF38-54AEE27FB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08500"/>
            <a:ext cx="1237668" cy="285293"/>
          </a:xfrm>
          <a:prstGeom prst="rect">
            <a:avLst/>
          </a:prstGeom>
        </p:spPr>
      </p:pic>
      <p:sp>
        <p:nvSpPr>
          <p:cNvPr id="3" name="日付プレースホルダー 3">
            <a:extLst>
              <a:ext uri="{FF2B5EF4-FFF2-40B4-BE49-F238E27FC236}">
                <a16:creationId xmlns:a16="http://schemas.microsoft.com/office/drawing/2014/main" id="{F7F1978C-2CBF-EB6D-7413-099E6204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A6D993-9DDB-10A4-DEB5-F53330F6F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2E4D7D4D-9D73-EF68-3B7B-3710CCC7DE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22642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  <p15:guide id="2" pos="778">
          <p15:clr>
            <a:srgbClr val="FBAE40"/>
          </p15:clr>
        </p15:guide>
        <p15:guide id="3" pos="4067">
          <p15:clr>
            <a:srgbClr val="FBAE40"/>
          </p15:clr>
        </p15:guide>
        <p15:guide id="4" pos="69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F75CF-F72C-43F4-A7DA-A0632022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45070"/>
            <a:ext cx="11521280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2F6B5-729E-2D44-8DB3-BA2B63DCF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6421C-0010-E38F-AC30-821DC400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86EC8-0437-B51F-5EB8-5C90EE2A1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197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F75CF-F72C-43F4-A7DA-A0632022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45070"/>
            <a:ext cx="11521280" cy="41215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A63BC926-0F6E-3192-04ED-8E6545AD6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C02718D3-2F7C-30C5-D422-2CD9815DB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8A43E5C0-2445-76FD-EBA9-CEBD97F3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595892"/>
            <a:ext cx="773321" cy="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42FCDFB6-874A-F350-B401-A068AEC7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251892"/>
            <a:ext cx="11521280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3683DB06-AA0C-9D79-B99E-EB90F6E73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712" y="800696"/>
            <a:ext cx="10442575" cy="5400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BEC93D45-91A1-09B2-7780-1F8B0698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C1AE0-B106-41C4-8D4D-E461B5385119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70817DC-FE85-78F1-F9B2-0274A54ED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412" y="6595893"/>
            <a:ext cx="4321175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©2022 Liberaware Co.,Ltd. Confidential and Proprietary.</a:t>
            </a:r>
            <a:endParaRPr kumimoji="1" lang="ja-JP" altLang="en-US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412DCAB9-961B-20D9-7C8F-F0DE45D2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480" y="6595892"/>
            <a:ext cx="1440160" cy="160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63C4251-B13B-40F5-8948-0BECC4BA85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24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66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260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pos="551" userDrawn="1">
          <p15:clr>
            <a:srgbClr val="F26B43"/>
          </p15:clr>
        </p15:guide>
        <p15:guide id="6" pos="71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6">
            <a:extLst>
              <a:ext uri="{FF2B5EF4-FFF2-40B4-BE49-F238E27FC236}">
                <a16:creationId xmlns:a16="http://schemas.microsoft.com/office/drawing/2014/main" id="{9373473E-165A-4257-BB9E-A9D74ED9590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5DAA42-AE7B-431E-BADD-0D1B8497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42932"/>
            <a:ext cx="113760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D29BFA-B071-4978-BF6B-11890593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268760"/>
            <a:ext cx="11376024" cy="500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37DFC-6B57-4E35-9B9C-12E3952E3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919" y="6619314"/>
            <a:ext cx="27432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DE2E1815-0C70-4263-8DD2-AD53C2FE5424}" type="datetime1">
              <a:rPr lang="ja-JP" altLang="en-US" smtClean="0"/>
              <a:t>2023/1/16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6AA53-1614-4C31-AA9F-035EF2EE4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9314"/>
            <a:ext cx="41148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FD7AA-F15C-4F15-92D1-5C747EEB7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5881" y="6619314"/>
            <a:ext cx="2743200" cy="194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4EEA811-4028-4733-BE1C-86707F7028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直線​​コネクタ 7">
            <a:extLst>
              <a:ext uri="{FF2B5EF4-FFF2-40B4-BE49-F238E27FC236}">
                <a16:creationId xmlns:a16="http://schemas.microsoft.com/office/drawing/2014/main" id="{F8C592E3-BBDD-4F45-AE87-0BA2B5CF8208}"/>
              </a:ext>
            </a:extLst>
          </p:cNvPr>
          <p:cNvCxnSpPr/>
          <p:nvPr userDrawn="1"/>
        </p:nvCxnSpPr>
        <p:spPr>
          <a:xfrm>
            <a:off x="604434" y="1129520"/>
            <a:ext cx="10983132" cy="0"/>
          </a:xfrm>
          <a:prstGeom prst="line">
            <a:avLst/>
          </a:prstGeom>
          <a:ln w="25400">
            <a:solidFill>
              <a:srgbClr val="FDB5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91" r:id="rId3"/>
    <p:sldLayoutId id="2147483690" r:id="rId4"/>
    <p:sldLayoutId id="2147483693" r:id="rId5"/>
    <p:sldLayoutId id="2147483695" r:id="rId6"/>
    <p:sldLayoutId id="2147483684" r:id="rId7"/>
    <p:sldLayoutId id="2147483694" r:id="rId8"/>
    <p:sldLayoutId id="2147483688" r:id="rId9"/>
    <p:sldLayoutId id="2147483692" r:id="rId10"/>
    <p:sldLayoutId id="214748367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4" orient="horz" pos="4065">
          <p15:clr>
            <a:srgbClr val="F26B43"/>
          </p15:clr>
        </p15:guide>
        <p15:guide id="6" pos="7423">
          <p15:clr>
            <a:srgbClr val="F26B43"/>
          </p15:clr>
        </p15:guide>
        <p15:guide id="7" pos="257">
          <p15:clr>
            <a:srgbClr val="F26B43"/>
          </p15:clr>
        </p15:guide>
        <p15:guide id="8" orient="horz" pos="70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2A3EE1-300C-48DA-BA13-F6BAA8D5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154492"/>
            <a:ext cx="10436051" cy="427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C928CE-0BDA-4F9F-A462-63E107E8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237" y="692697"/>
            <a:ext cx="10436051" cy="550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D55B3-3E67-4991-B74F-DA11C5F7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525344"/>
            <a:ext cx="216024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908B-D75B-4EC8-8211-E1E4FE3F52DD}" type="datetime1">
              <a:rPr lang="ja-JP" altLang="en-US" smtClean="0"/>
              <a:t>2023/1/16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DAC78-C057-4C48-B90C-D3D4FC37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760" y="6525344"/>
            <a:ext cx="4320828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©2022 Liberaware Co.,Ltd. Confidential and Proprietary.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452CA-1596-4F4B-B9AC-E025F6150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96399" y="6525344"/>
            <a:ext cx="2148569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F9AF-094F-43BF-A88A-F3BACC1FABD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062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4" r:id="rId3"/>
    <p:sldLayoutId id="2147483705" r:id="rId4"/>
    <p:sldLayoutId id="2147483708" r:id="rId5"/>
    <p:sldLayoutId id="2147483709" r:id="rId6"/>
    <p:sldLayoutId id="2147483710" r:id="rId7"/>
    <p:sldLayoutId id="2147483702" r:id="rId8"/>
    <p:sldLayoutId id="2147483703" r:id="rId9"/>
    <p:sldLayoutId id="214748370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pos="551" userDrawn="1">
          <p15:clr>
            <a:srgbClr val="F26B43"/>
          </p15:clr>
        </p15:guide>
        <p15:guide id="6" pos="7129" userDrawn="1">
          <p15:clr>
            <a:srgbClr val="F26B43"/>
          </p15:clr>
        </p15:guide>
        <p15:guide id="7" orient="horz" pos="390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71331598-FE47-4B78-8BB2-5572EB43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0" y="2940836"/>
            <a:ext cx="5221289" cy="646914"/>
          </a:xfrm>
        </p:spPr>
        <p:txBody>
          <a:bodyPr>
            <a:normAutofit fontScale="90000"/>
          </a:bodyPr>
          <a:lstStyle/>
          <a:p>
            <a:r>
              <a:rPr lang="ja-JP" altLang="en-US" b="1" dirty="0"/>
              <a:t>カメラ評価治具仕様</a:t>
            </a:r>
            <a:endParaRPr lang="ja-JP" altLang="en-US" dirty="0"/>
          </a:p>
        </p:txBody>
      </p:sp>
      <p:sp>
        <p:nvSpPr>
          <p:cNvPr id="2" name="字幕 1">
            <a:extLst>
              <a:ext uri="{FF2B5EF4-FFF2-40B4-BE49-F238E27FC236}">
                <a16:creationId xmlns:a16="http://schemas.microsoft.com/office/drawing/2014/main" id="{EF2820B8-2B9E-EBD5-8DF7-D4F24BFA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4" y="3753036"/>
            <a:ext cx="5221286" cy="724865"/>
          </a:xfrm>
        </p:spPr>
        <p:txBody>
          <a:bodyPr>
            <a:normAutofit/>
          </a:bodyPr>
          <a:lstStyle/>
          <a:p>
            <a:pPr algn="l"/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2023/1/16</a:t>
            </a:r>
          </a:p>
          <a:p>
            <a:pPr algn="l"/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技術開発部　池田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7ECFC1-9EE7-416D-AA97-0D49323EC2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F551E3-37A4-4748-BEB0-EBD224103405}" type="datetime1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19AC3B-C41A-4517-B956-18B7CE72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ja-JP"/>
              <a:t>©2022 Liberaware Co.,Ltd. Confidential and Proprietary.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6597D6-7698-40EA-90F8-359F78183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EEA811-4028-4733-BE1C-86707F7028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68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BAD11EC-2972-707B-CB81-BEA2E237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以下を定量評価できる治具</a:t>
            </a:r>
            <a:r>
              <a:rPr lang="ja-JP" altLang="en-US" dirty="0"/>
              <a:t>となっていること</a:t>
            </a:r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・露光時間 </a:t>
            </a:r>
          </a:p>
          <a:p>
            <a:pPr marL="0" indent="0">
              <a:buNone/>
            </a:pPr>
            <a:r>
              <a:rPr kumimoji="1" lang="ja-JP" altLang="en-US" dirty="0"/>
              <a:t>・露光タイミング </a:t>
            </a:r>
          </a:p>
          <a:p>
            <a:pPr marL="0" indent="0">
              <a:buNone/>
            </a:pPr>
            <a:r>
              <a:rPr kumimoji="1" lang="ja-JP" altLang="en-US" dirty="0"/>
              <a:t>・撮影開始から実際に露光開始までの遅延時間 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A2800F-4DE3-1566-7876-17932A41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13A97E-0093-ED4E-A578-852C1BFB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DA7232-D819-E510-8A86-5F289614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94379D5B-DAFE-F31C-5748-3DBC9E49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</p:spTree>
    <p:extLst>
      <p:ext uri="{BB962C8B-B14F-4D97-AF65-F5344CB8AC3E}">
        <p14:creationId xmlns:p14="http://schemas.microsoft.com/office/powerpoint/2010/main" val="354933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7D60947-367A-21F1-0867-0E0FBAAB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ノート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から開始指示およびパラメータ読書きのできる機能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設定可能なパラメータ</a:t>
            </a:r>
            <a:endParaRPr lang="en-US" altLang="ja-JP" dirty="0"/>
          </a:p>
          <a:p>
            <a:pPr lvl="2"/>
            <a:r>
              <a:rPr kumimoji="1" lang="ja-JP" altLang="en-US" dirty="0"/>
              <a:t>発光パターンの選択</a:t>
            </a:r>
            <a:endParaRPr lang="en-US" altLang="ja-JP" dirty="0"/>
          </a:p>
          <a:p>
            <a:pPr lvl="2"/>
            <a:r>
              <a:rPr lang="ja-JP" altLang="en-US" dirty="0"/>
              <a:t>発光の遷移時間：</a:t>
            </a:r>
            <a:r>
              <a:rPr lang="en-US" altLang="ja-JP" dirty="0"/>
              <a:t>1/30</a:t>
            </a:r>
            <a:r>
              <a:rPr lang="ja-JP" altLang="en-US" dirty="0"/>
              <a:t>～</a:t>
            </a:r>
            <a:r>
              <a:rPr lang="en-US" altLang="ja-JP" dirty="0"/>
              <a:t>1/10,000 sec</a:t>
            </a:r>
          </a:p>
          <a:p>
            <a:pPr lvl="2"/>
            <a:r>
              <a:rPr lang="ja-JP" altLang="en-US" dirty="0"/>
              <a:t>発光</a:t>
            </a:r>
            <a:r>
              <a:rPr lang="en-US" altLang="ja-JP" dirty="0"/>
              <a:t>Start / Stop</a:t>
            </a:r>
            <a:r>
              <a:rPr lang="ja-JP" altLang="en-US" dirty="0"/>
              <a:t>のステータス</a:t>
            </a:r>
            <a:endParaRPr lang="en-US" altLang="ja-JP" dirty="0"/>
          </a:p>
          <a:p>
            <a:pPr lvl="1"/>
            <a:r>
              <a:rPr lang="ja-JP" altLang="en-US" dirty="0"/>
              <a:t>読取り可能なパラメータ</a:t>
            </a:r>
            <a:endParaRPr lang="en-US" altLang="ja-JP" dirty="0"/>
          </a:p>
          <a:p>
            <a:pPr lvl="2"/>
            <a:r>
              <a:rPr lang="ja-JP" altLang="en-US" dirty="0"/>
              <a:t>現在の設定値</a:t>
            </a:r>
            <a:endParaRPr lang="en-US" altLang="ja-JP" dirty="0"/>
          </a:p>
          <a:p>
            <a:pPr lvl="2"/>
            <a:r>
              <a:rPr lang="ja-JP" altLang="en-US" dirty="0"/>
              <a:t>現在発光している箇所の情報</a:t>
            </a:r>
            <a:endParaRPr kumimoji="1" lang="en-US" altLang="ja-JP" dirty="0"/>
          </a:p>
          <a:p>
            <a:r>
              <a:rPr lang="ja-JP" altLang="en-US" dirty="0"/>
              <a:t>外部トリガ（</a:t>
            </a:r>
            <a:r>
              <a:rPr lang="en-US" altLang="ja-JP" dirty="0"/>
              <a:t>GPIO</a:t>
            </a:r>
            <a:r>
              <a:rPr lang="ja-JP" altLang="en-US" dirty="0"/>
              <a:t>）で開始指示を与えられる機能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※GPIO</a:t>
            </a:r>
            <a:r>
              <a:rPr lang="ja-JP" altLang="en-US" dirty="0"/>
              <a:t>が</a:t>
            </a:r>
            <a:r>
              <a:rPr lang="en-US" altLang="ja-JP" dirty="0"/>
              <a:t>High</a:t>
            </a:r>
            <a:r>
              <a:rPr lang="ja-JP" altLang="en-US" dirty="0"/>
              <a:t>かつノート</a:t>
            </a:r>
            <a:r>
              <a:rPr lang="en-US" altLang="ja-JP" dirty="0"/>
              <a:t>PC</a:t>
            </a:r>
            <a:r>
              <a:rPr lang="ja-JP" altLang="en-US" dirty="0"/>
              <a:t>から</a:t>
            </a:r>
            <a:r>
              <a:rPr lang="en-US" altLang="ja-JP" dirty="0"/>
              <a:t>Start</a:t>
            </a:r>
            <a:r>
              <a:rPr lang="ja-JP" altLang="en-US" dirty="0"/>
              <a:t>の書込みがある場合にパターン発光の実行</a:t>
            </a:r>
            <a:endParaRPr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C7AB74-4F61-A686-8D08-46AF26B4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B0C69F-CFB3-36F3-ECE9-563463DA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BB87A0-E4E0-923C-0967-7CF6A166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F69E047D-6BF7-922F-4637-3329C4AF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7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268F9-2A49-4ED5-AD22-F56100F1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5961-1EE9-4E21-B4F9-249B22D8408F}" type="datetime1">
              <a:rPr kumimoji="1" lang="ja-JP" altLang="en-US" smtClean="0">
                <a:solidFill>
                  <a:schemeClr val="bg1"/>
                </a:solidFill>
              </a:rPr>
              <a:t>2023/1/16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E3B7D-2639-414B-9031-8324F096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©2022 </a:t>
            </a:r>
            <a:r>
              <a:rPr kumimoji="1" lang="en-US" altLang="ja-JP" dirty="0" err="1"/>
              <a:t>Liberaware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Co.,Ltd</a:t>
            </a:r>
            <a:r>
              <a:rPr kumimoji="1" lang="en-US" altLang="ja-JP" dirty="0"/>
              <a:t>. Confidential and Proprietary.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01243-6299-4A27-A4C8-D151121E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92282E-8ED4-EF17-3428-DAC5B245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BF4436-A7DF-CB93-7BE0-50C8266FF4C1}"/>
              </a:ext>
            </a:extLst>
          </p:cNvPr>
          <p:cNvSpPr/>
          <p:nvPr/>
        </p:nvSpPr>
        <p:spPr>
          <a:xfrm>
            <a:off x="479376" y="1268760"/>
            <a:ext cx="2448272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LED</a:t>
            </a:r>
            <a:r>
              <a:rPr kumimoji="1" lang="ja-JP" altLang="en-US" dirty="0"/>
              <a:t>パネル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D32A10-867C-63A0-FD3F-651A2E5ADC53}"/>
              </a:ext>
            </a:extLst>
          </p:cNvPr>
          <p:cNvSpPr/>
          <p:nvPr/>
        </p:nvSpPr>
        <p:spPr>
          <a:xfrm>
            <a:off x="3287688" y="4653135"/>
            <a:ext cx="2808312" cy="118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制御</a:t>
            </a:r>
            <a:r>
              <a:rPr kumimoji="1" lang="en-US" altLang="ja-JP" dirty="0"/>
              <a:t>CPU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ESP32-xxxx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B491E08-ED75-3855-D658-B12BA2636916}"/>
              </a:ext>
            </a:extLst>
          </p:cNvPr>
          <p:cNvSpPr/>
          <p:nvPr/>
        </p:nvSpPr>
        <p:spPr>
          <a:xfrm>
            <a:off x="9370240" y="4653135"/>
            <a:ext cx="2229283" cy="118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ノート</a:t>
            </a:r>
            <a:r>
              <a:rPr kumimoji="1" lang="en-US" altLang="ja-JP" dirty="0"/>
              <a:t>PC</a:t>
            </a:r>
          </a:p>
        </p:txBody>
      </p:sp>
      <p:pic>
        <p:nvPicPr>
          <p:cNvPr id="11" name="グラフィックス 10" descr="ワイヤレス 単色塗りつぶし">
            <a:extLst>
              <a:ext uri="{FF2B5EF4-FFF2-40B4-BE49-F238E27FC236}">
                <a16:creationId xmlns:a16="http://schemas.microsoft.com/office/drawing/2014/main" id="{810DA59C-09BD-D2F8-9AE5-8F21D680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109806" y="4604186"/>
            <a:ext cx="626115" cy="626115"/>
          </a:xfrm>
          <a:prstGeom prst="rect">
            <a:avLst/>
          </a:prstGeom>
        </p:spPr>
      </p:pic>
      <p:pic>
        <p:nvPicPr>
          <p:cNvPr id="13" name="グラフィックス 12" descr="ワイヤレス 単色塗りつぶし">
            <a:extLst>
              <a:ext uri="{FF2B5EF4-FFF2-40B4-BE49-F238E27FC236}">
                <a16:creationId xmlns:a16="http://schemas.microsoft.com/office/drawing/2014/main" id="{40D12BEB-9D4A-5DE9-3091-84D1BEFA4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2502" y="4604185"/>
            <a:ext cx="626115" cy="626115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D0ECCCD-BC82-21F7-EB65-277065854FCA}"/>
              </a:ext>
            </a:extLst>
          </p:cNvPr>
          <p:cNvCxnSpPr>
            <a:cxnSpLocks/>
          </p:cNvCxnSpPr>
          <p:nvPr/>
        </p:nvCxnSpPr>
        <p:spPr>
          <a:xfrm>
            <a:off x="6844338" y="4934066"/>
            <a:ext cx="1918164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68555C-5861-7A69-D743-88A81F503E09}"/>
              </a:ext>
            </a:extLst>
          </p:cNvPr>
          <p:cNvSpPr txBox="1"/>
          <p:nvPr/>
        </p:nvSpPr>
        <p:spPr>
          <a:xfrm>
            <a:off x="7168207" y="50792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WiFi</a:t>
            </a:r>
            <a:r>
              <a:rPr kumimoji="1" lang="en-US" altLang="ja-JP" dirty="0"/>
              <a:t> or BLE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A0C273D-9E2F-EF5F-B9B4-78AA2821FE1F}"/>
              </a:ext>
            </a:extLst>
          </p:cNvPr>
          <p:cNvSpPr/>
          <p:nvPr/>
        </p:nvSpPr>
        <p:spPr>
          <a:xfrm>
            <a:off x="479376" y="3284984"/>
            <a:ext cx="244827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制御回路</a:t>
            </a:r>
            <a:endParaRPr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LED</a:t>
            </a:r>
            <a:r>
              <a:rPr kumimoji="1" lang="ja-JP" altLang="en-US" dirty="0"/>
              <a:t>ドライバ、</a:t>
            </a:r>
            <a:r>
              <a:rPr kumimoji="1" lang="en-US" altLang="ja-JP" dirty="0"/>
              <a:t>FPGA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etc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5A176813-FFD7-6E31-A884-0D941BCC8734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6200000" flipH="1">
            <a:off x="1984090" y="3940510"/>
            <a:ext cx="1023020" cy="1584176"/>
          </a:xfrm>
          <a:prstGeom prst="bentConnector2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6867A2-6D4B-C814-5EE0-00E64D726A72}"/>
              </a:ext>
            </a:extLst>
          </p:cNvPr>
          <p:cNvSpPr txBox="1"/>
          <p:nvPr/>
        </p:nvSpPr>
        <p:spPr>
          <a:xfrm>
            <a:off x="1603246" y="535689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SPI or I2C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EE74CB-D2CF-82BD-53A5-61DAAB01631E}"/>
              </a:ext>
            </a:extLst>
          </p:cNvPr>
          <p:cNvSpPr/>
          <p:nvPr/>
        </p:nvSpPr>
        <p:spPr>
          <a:xfrm>
            <a:off x="7377967" y="1925222"/>
            <a:ext cx="2229283" cy="118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カメラ基板</a:t>
            </a:r>
            <a:r>
              <a:rPr lang="en-US" altLang="ja-JP" dirty="0"/>
              <a:t>, </a:t>
            </a:r>
            <a:r>
              <a:rPr lang="en-US" altLang="ja-JP" dirty="0" err="1"/>
              <a:t>etc</a:t>
            </a:r>
            <a:endParaRPr kumimoji="1" lang="en-US" altLang="ja-JP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B97D9BFD-F382-2603-F7FA-C9FDAA166809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rot="10800000" flipV="1">
            <a:off x="2927649" y="2516194"/>
            <a:ext cx="4450319" cy="12368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A0C3524-8965-E3F4-5751-FF464647F838}"/>
              </a:ext>
            </a:extLst>
          </p:cNvPr>
          <p:cNvSpPr/>
          <p:nvPr/>
        </p:nvSpPr>
        <p:spPr>
          <a:xfrm>
            <a:off x="335360" y="836712"/>
            <a:ext cx="5955216" cy="5256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38579A-D9BA-7E00-53E2-AD31D9C0C3C0}"/>
              </a:ext>
            </a:extLst>
          </p:cNvPr>
          <p:cNvSpPr txBox="1"/>
          <p:nvPr/>
        </p:nvSpPr>
        <p:spPr>
          <a:xfrm>
            <a:off x="323761" y="8258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新規製作部分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3B929E7-CBA5-CCB2-6DE6-FA3C26B1B2D2}"/>
              </a:ext>
            </a:extLst>
          </p:cNvPr>
          <p:cNvSpPr txBox="1"/>
          <p:nvPr/>
        </p:nvSpPr>
        <p:spPr>
          <a:xfrm>
            <a:off x="5217893" y="253891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Enable</a:t>
            </a:r>
            <a:r>
              <a:rPr kumimoji="1" lang="ja-JP" altLang="en-US" dirty="0"/>
              <a:t>ピン）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481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ABEE69-F930-8726-462D-246E0793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18BB16-A7AC-0EE3-B7C2-3B6E0A65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8780C0-C7E5-B27D-367A-2B2C7DD1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A238D9C-20A4-6FB7-262D-AAAD3065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発光パターン１：１か所だけ発光させるパターン</a:t>
            </a:r>
            <a:endParaRPr kumimoji="1" lang="ja-JP" altLang="en-US" dirty="0"/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9ABC2915-6F57-FD5C-12AC-3D690B6F70AA}"/>
              </a:ext>
            </a:extLst>
          </p:cNvPr>
          <p:cNvGrpSpPr/>
          <p:nvPr/>
        </p:nvGrpSpPr>
        <p:grpSpPr>
          <a:xfrm>
            <a:off x="306119" y="1068055"/>
            <a:ext cx="1460209" cy="1435602"/>
            <a:chOff x="1035391" y="1196752"/>
            <a:chExt cx="1460209" cy="1435602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5BD70A8-23D9-F9EF-91E5-353B750D9F4C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FDBB58D0-6CD8-A910-2E05-5BA7AACD1AF2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10C5490-DE7D-6A13-F3F4-28CF12E36F2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F75CAAD0-C232-9964-161F-A05FBB76054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99BB802E-BB2C-1980-740E-EA67EE4DF613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C8C933BE-A869-7EEE-80C3-89268A6009F4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B79F356-EDA3-A906-2D4A-A37B92D72B7F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44D40C9F-53D5-1E4C-676F-AB5680024CE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C8F7F64B-9C4C-6BF2-BEF3-9D495D68E7C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C94400FF-220B-F239-250B-7BF841BB37F8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99633007-A72F-DCA7-D44F-67ACE61D40D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C926E18-684D-F6DE-3EBC-B91A3F87FF3C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C1B5C508-ABE4-E536-B27A-9716F2508AF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0432CB8-1985-63A1-E764-C794F8D3B781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2F1D9DD8-9465-EC05-97AC-4D47C37A2CF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7EAF69C5-E1C4-FA4A-96D5-E5B88F0FD76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36AD1D2F-3BEC-9EB3-5763-1F0B08CDB07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23E23DFA-E8CA-F66F-B53B-D5556AE30E9E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685F9AE-0CE4-ECBB-2BFD-F3402942083D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CFF01132-4D0F-CB68-5262-7D2BC3D75E7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F2FC988-5C3C-6A49-AF64-461E10663D1B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F283881-2497-2974-C1ED-F98FC1BB473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89EDDA11-DE7B-A930-7165-EE6AEE5436DF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DBA98BCC-1D2D-E779-D96A-00B82708CA08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B90E45E3-38FA-79C5-B85F-728C815191FD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0B978201-8817-FFC8-605E-7E2B1E306EDD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09A341C7-00AF-2ABB-FAFA-F0352397E2D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DF7A27F0-B97F-0CEE-F2D0-8A4103BF633C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79335425-8D7F-4C45-051A-7C1199ECE73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7142933C-969F-061B-E735-D06FDB37B44F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4174350-8B8F-AC11-E428-D112C29C5E52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5B12F94A-94C3-45D2-A310-CE6FB113BB4F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B918FC73-2906-0B74-8784-FF13E357E3DF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BDC3F722-9A01-2754-7FAF-B55F186D0A33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FDFABA9B-AC51-FB1C-3988-A34C561A10E5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F762DCDD-72BA-E75F-FE7E-641BE2DF3EF4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58B2F932-2DB4-AB48-AD24-7715BF7E346E}"/>
              </a:ext>
            </a:extLst>
          </p:cNvPr>
          <p:cNvGrpSpPr/>
          <p:nvPr/>
        </p:nvGrpSpPr>
        <p:grpSpPr>
          <a:xfrm>
            <a:off x="2211191" y="1052736"/>
            <a:ext cx="1460209" cy="1435602"/>
            <a:chOff x="1035391" y="1196752"/>
            <a:chExt cx="1460209" cy="1435602"/>
          </a:xfrm>
        </p:grpSpPr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BE41EB74-64F5-5E5E-2590-895722FA9730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02BA6B65-CBC0-EAF6-2F9F-2C3CB703C02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4E1BCED8-F14C-E175-4805-76290C69550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81447653-6820-3A27-4140-C9A5735BDB84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楕円 187">
                <a:extLst>
                  <a:ext uri="{FF2B5EF4-FFF2-40B4-BE49-F238E27FC236}">
                    <a16:creationId xmlns:a16="http://schemas.microsoft.com/office/drawing/2014/main" id="{818FC4A7-9D07-5F28-1858-3AE996F1B90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F4B8FB1A-6321-DA59-4D20-DA35AC004C9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楕円 189">
                <a:extLst>
                  <a:ext uri="{FF2B5EF4-FFF2-40B4-BE49-F238E27FC236}">
                    <a16:creationId xmlns:a16="http://schemas.microsoft.com/office/drawing/2014/main" id="{B8126DE8-86FD-4673-A1B1-FF68ECB025E9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853552BB-36A4-B2D3-7B88-16A7E48B567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C977E943-501B-6442-6755-582558C227B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7795B7D9-4227-C442-F5EA-264A0C627071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0CA621A8-06C2-89DF-9024-CEC059E172A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楕円 177">
                <a:extLst>
                  <a:ext uri="{FF2B5EF4-FFF2-40B4-BE49-F238E27FC236}">
                    <a16:creationId xmlns:a16="http://schemas.microsoft.com/office/drawing/2014/main" id="{28193AA5-5C9E-E084-DD18-6465392762B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6B4DCC13-6C00-1670-5D46-9E334D4B733C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500E19B6-A2C7-8D8C-9677-43BCA3AA6E3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楕円 180">
                <a:extLst>
                  <a:ext uri="{FF2B5EF4-FFF2-40B4-BE49-F238E27FC236}">
                    <a16:creationId xmlns:a16="http://schemas.microsoft.com/office/drawing/2014/main" id="{23BD0508-C02E-FFDF-45B7-481DC33821A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432E9B3E-EF7B-076D-55D3-4FD0B458E1B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3EC0DE89-8EBE-8288-F7EB-1C80714A787D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74FC0374-2F6F-E82C-B602-DAEC1EABA61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A50BEBCC-DD06-AA5F-8A37-D53C4E0EF4E5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169" name="楕円 168">
                <a:extLst>
                  <a:ext uri="{FF2B5EF4-FFF2-40B4-BE49-F238E27FC236}">
                    <a16:creationId xmlns:a16="http://schemas.microsoft.com/office/drawing/2014/main" id="{494477AB-955B-46CC-38C3-7D5CC4CA3D9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FD4FBA90-DB4E-2FD5-B8C9-D6F8C663851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67CF0CBD-5AD4-9ABA-5CCC-A1FD65D1364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37B45B4A-77DD-8004-DD90-8C3D82093C2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DD7C5A32-4BAF-C96E-CEBA-417D883557F3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417698D9-7B6A-B932-A6C6-D85B9EE178E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8CA326A8-E011-4724-3B2F-29EA6E7B9C1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C60BE5E7-052C-3872-9E2A-215477A02E8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0" name="グループ化 159">
              <a:extLst>
                <a:ext uri="{FF2B5EF4-FFF2-40B4-BE49-F238E27FC236}">
                  <a16:creationId xmlns:a16="http://schemas.microsoft.com/office/drawing/2014/main" id="{3DDD602A-38B5-44B0-8AE3-EAA93B74EFFF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9ADCDBAF-F842-A5B4-F39A-AA6D31CD3DB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楕円 161">
                <a:extLst>
                  <a:ext uri="{FF2B5EF4-FFF2-40B4-BE49-F238E27FC236}">
                    <a16:creationId xmlns:a16="http://schemas.microsoft.com/office/drawing/2014/main" id="{62E72293-1A72-B519-D27F-C3AD1FC6B72C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2101E314-A56A-772C-B483-2277D6E386B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0A2D2248-C863-DAA4-3723-4EA094ABDAB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A697481E-924C-DB79-6EEC-874AD93B68B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3B2A0F9B-539B-3F93-D07F-9CBAC9FFABC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01AE5F5B-D004-B332-6313-7C432FE919A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楕円 167">
                <a:extLst>
                  <a:ext uri="{FF2B5EF4-FFF2-40B4-BE49-F238E27FC236}">
                    <a16:creationId xmlns:a16="http://schemas.microsoft.com/office/drawing/2014/main" id="{AFAD883A-70BA-9B3C-EAC9-9B36CB0DF7C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1C9B1057-7630-5B4A-7969-E06960A809B3}"/>
              </a:ext>
            </a:extLst>
          </p:cNvPr>
          <p:cNvGrpSpPr/>
          <p:nvPr/>
        </p:nvGrpSpPr>
        <p:grpSpPr>
          <a:xfrm>
            <a:off x="4310108" y="1050537"/>
            <a:ext cx="1460209" cy="1435602"/>
            <a:chOff x="1035391" y="1196752"/>
            <a:chExt cx="1460209" cy="1435602"/>
          </a:xfrm>
        </p:grpSpPr>
        <p:grpSp>
          <p:nvGrpSpPr>
            <p:cNvPr id="194" name="グループ化 193">
              <a:extLst>
                <a:ext uri="{FF2B5EF4-FFF2-40B4-BE49-F238E27FC236}">
                  <a16:creationId xmlns:a16="http://schemas.microsoft.com/office/drawing/2014/main" id="{F25C5241-5514-6C16-6705-EA59B4D212A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19B38C0E-3785-B3F6-DA9C-6662B9F9D88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84BD196E-C8E4-CB42-DE28-895C0B00C49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CC948B81-1BAE-51D2-D432-CB30CA7B3961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1993328F-F692-BF9B-0484-7A8F9D826E51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F1FCC75F-918D-6B79-6850-969AAB9625C8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FA5C891D-115E-9381-2BF0-EFD1F28A1FDF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ABC1285B-0562-138A-3A8C-E3BA034EB30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68D4003C-712E-85D9-C748-FF744A27738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41A6DFC3-0417-000B-ADA3-44B59DF21A9A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214" name="楕円 213">
                <a:extLst>
                  <a:ext uri="{FF2B5EF4-FFF2-40B4-BE49-F238E27FC236}">
                    <a16:creationId xmlns:a16="http://schemas.microsoft.com/office/drawing/2014/main" id="{4BF83C2B-860C-86DF-9A15-0DEAE5FCC030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楕円 214">
                <a:extLst>
                  <a:ext uri="{FF2B5EF4-FFF2-40B4-BE49-F238E27FC236}">
                    <a16:creationId xmlns:a16="http://schemas.microsoft.com/office/drawing/2014/main" id="{2A00A6E0-C3AE-A404-C328-6E0BE3AECBA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楕円 215">
                <a:extLst>
                  <a:ext uri="{FF2B5EF4-FFF2-40B4-BE49-F238E27FC236}">
                    <a16:creationId xmlns:a16="http://schemas.microsoft.com/office/drawing/2014/main" id="{3149443C-6F71-5797-D70D-404981ED5E6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楕円 216">
                <a:extLst>
                  <a:ext uri="{FF2B5EF4-FFF2-40B4-BE49-F238E27FC236}">
                    <a16:creationId xmlns:a16="http://schemas.microsoft.com/office/drawing/2014/main" id="{BF354051-2A14-23C8-8212-29790B3B8D2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25233335-F0A2-21C5-8208-55F5CCAB7C3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64584EC0-A27B-377F-6BA4-96BF550FA7DE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D500977E-6A3B-6616-0BEC-8C032297D8A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79CF7AE9-7D87-7764-1D4F-AC357F5C703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19B930C8-5290-EB64-0AC4-046C8AA75B49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9F95424D-357D-3A27-1ABB-C848C390DEC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26AF1C1F-0752-470D-0E49-A90C00C871F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F7930B8D-7720-0328-2B43-620BC09E0098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E8705013-61BC-7365-BD53-8C0D8345B24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楕円 209">
                <a:extLst>
                  <a:ext uri="{FF2B5EF4-FFF2-40B4-BE49-F238E27FC236}">
                    <a16:creationId xmlns:a16="http://schemas.microsoft.com/office/drawing/2014/main" id="{414B9E4C-9E95-8B35-7AF2-B1FBF09AA988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楕円 210">
                <a:extLst>
                  <a:ext uri="{FF2B5EF4-FFF2-40B4-BE49-F238E27FC236}">
                    <a16:creationId xmlns:a16="http://schemas.microsoft.com/office/drawing/2014/main" id="{348A37DA-7AB5-1FFB-BBCD-420B99FF8469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楕円 211">
                <a:extLst>
                  <a:ext uri="{FF2B5EF4-FFF2-40B4-BE49-F238E27FC236}">
                    <a16:creationId xmlns:a16="http://schemas.microsoft.com/office/drawing/2014/main" id="{5657AD8C-3528-82DC-200C-59D964A8AE8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楕円 212">
                <a:extLst>
                  <a:ext uri="{FF2B5EF4-FFF2-40B4-BE49-F238E27FC236}">
                    <a16:creationId xmlns:a16="http://schemas.microsoft.com/office/drawing/2014/main" id="{8C6AE155-00B4-8FFF-F8D1-BA385C7608BC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889489E9-9C62-8832-AF61-49F4962C4749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E9D43009-E320-3213-8367-60B643D84A60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楕円 198">
                <a:extLst>
                  <a:ext uri="{FF2B5EF4-FFF2-40B4-BE49-F238E27FC236}">
                    <a16:creationId xmlns:a16="http://schemas.microsoft.com/office/drawing/2014/main" id="{CF04A88C-1DAE-110E-4D3B-E94BC8C3629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楕円 199">
                <a:extLst>
                  <a:ext uri="{FF2B5EF4-FFF2-40B4-BE49-F238E27FC236}">
                    <a16:creationId xmlns:a16="http://schemas.microsoft.com/office/drawing/2014/main" id="{5818572D-F95C-F4E9-7A02-9951348ECF6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9B6ABC24-605A-4C2A-D8A8-BF005C8779EE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C8CA64EB-1350-D581-FD81-620E0FF8119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006E7703-5C72-4BC1-4E16-EA319FCCC283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D7FCED6D-5331-A4D4-11E1-DBC7614452F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82A1415D-F213-1C2D-5282-40463FC3A2B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752E400B-AECE-E23A-C067-C503F3B5FFBA}"/>
              </a:ext>
            </a:extLst>
          </p:cNvPr>
          <p:cNvCxnSpPr/>
          <p:nvPr/>
        </p:nvCxnSpPr>
        <p:spPr>
          <a:xfrm>
            <a:off x="1930621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E4C94F65-28AD-D1AB-9D39-1ED8E0885624}"/>
              </a:ext>
            </a:extLst>
          </p:cNvPr>
          <p:cNvCxnSpPr/>
          <p:nvPr/>
        </p:nvCxnSpPr>
        <p:spPr>
          <a:xfrm>
            <a:off x="3946845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A9DDF465-79E1-4C4D-8F78-75188CC3C3B3}"/>
              </a:ext>
            </a:extLst>
          </p:cNvPr>
          <p:cNvGrpSpPr/>
          <p:nvPr/>
        </p:nvGrpSpPr>
        <p:grpSpPr>
          <a:xfrm>
            <a:off x="6179093" y="1050537"/>
            <a:ext cx="1460209" cy="1435602"/>
            <a:chOff x="1035391" y="1196752"/>
            <a:chExt cx="1460209" cy="1435602"/>
          </a:xfrm>
        </p:grpSpPr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E21C682E-8194-4BF1-D364-A97D3347EB23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262" name="楕円 261">
                <a:extLst>
                  <a:ext uri="{FF2B5EF4-FFF2-40B4-BE49-F238E27FC236}">
                    <a16:creationId xmlns:a16="http://schemas.microsoft.com/office/drawing/2014/main" id="{009E7EF8-E465-0F6A-B2CE-4B33B240BCD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楕円 262">
                <a:extLst>
                  <a:ext uri="{FF2B5EF4-FFF2-40B4-BE49-F238E27FC236}">
                    <a16:creationId xmlns:a16="http://schemas.microsoft.com/office/drawing/2014/main" id="{DC99CA6C-1464-302F-24F6-BA34A0895A91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楕円 263">
                <a:extLst>
                  <a:ext uri="{FF2B5EF4-FFF2-40B4-BE49-F238E27FC236}">
                    <a16:creationId xmlns:a16="http://schemas.microsoft.com/office/drawing/2014/main" id="{4EE4895E-EE45-588D-B657-767A8DE9EBF2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楕円 264">
                <a:extLst>
                  <a:ext uri="{FF2B5EF4-FFF2-40B4-BE49-F238E27FC236}">
                    <a16:creationId xmlns:a16="http://schemas.microsoft.com/office/drawing/2014/main" id="{DDA45742-B5BE-A2A3-58B4-927B6684AD1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楕円 265">
                <a:extLst>
                  <a:ext uri="{FF2B5EF4-FFF2-40B4-BE49-F238E27FC236}">
                    <a16:creationId xmlns:a16="http://schemas.microsoft.com/office/drawing/2014/main" id="{2DBF4DF1-FCB5-AA8F-1711-A7BCE72100E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楕円 266">
                <a:extLst>
                  <a:ext uri="{FF2B5EF4-FFF2-40B4-BE49-F238E27FC236}">
                    <a16:creationId xmlns:a16="http://schemas.microsoft.com/office/drawing/2014/main" id="{A37ED206-8704-4AD5-116D-41CA52ACFEC1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楕円 267">
                <a:extLst>
                  <a:ext uri="{FF2B5EF4-FFF2-40B4-BE49-F238E27FC236}">
                    <a16:creationId xmlns:a16="http://schemas.microsoft.com/office/drawing/2014/main" id="{933BCDCE-1D92-7E6E-A28B-D146F97F835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楕円 268">
                <a:extLst>
                  <a:ext uri="{FF2B5EF4-FFF2-40B4-BE49-F238E27FC236}">
                    <a16:creationId xmlns:a16="http://schemas.microsoft.com/office/drawing/2014/main" id="{E948DE88-2B71-19C8-F974-F48CBBF2BD2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32950653-A53C-0873-E09C-7A23563EB9AD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CEF7D1E0-B77C-96AB-2520-D610A432AA5E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FDB2A855-260C-CD91-2A50-C471F6956C8F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楕円 255">
                <a:extLst>
                  <a:ext uri="{FF2B5EF4-FFF2-40B4-BE49-F238E27FC236}">
                    <a16:creationId xmlns:a16="http://schemas.microsoft.com/office/drawing/2014/main" id="{694B0AC1-2920-1344-F6DA-4DC77BC22680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楕円 256">
                <a:extLst>
                  <a:ext uri="{FF2B5EF4-FFF2-40B4-BE49-F238E27FC236}">
                    <a16:creationId xmlns:a16="http://schemas.microsoft.com/office/drawing/2014/main" id="{E776DE64-739F-C68E-3454-AB54C6608CD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楕円 257">
                <a:extLst>
                  <a:ext uri="{FF2B5EF4-FFF2-40B4-BE49-F238E27FC236}">
                    <a16:creationId xmlns:a16="http://schemas.microsoft.com/office/drawing/2014/main" id="{44158B49-BB5F-8AF2-53CD-F03A7B5F52F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DA4D0090-1C35-71B0-599B-89B31F67192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0" name="楕円 259">
                <a:extLst>
                  <a:ext uri="{FF2B5EF4-FFF2-40B4-BE49-F238E27FC236}">
                    <a16:creationId xmlns:a16="http://schemas.microsoft.com/office/drawing/2014/main" id="{6297DC87-B781-97A4-FFBE-508BC917537A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" name="楕円 260">
                <a:extLst>
                  <a:ext uri="{FF2B5EF4-FFF2-40B4-BE49-F238E27FC236}">
                    <a16:creationId xmlns:a16="http://schemas.microsoft.com/office/drawing/2014/main" id="{3E3975F5-95C9-4CC8-734B-221B0B353424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6" name="グループ化 235">
              <a:extLst>
                <a:ext uri="{FF2B5EF4-FFF2-40B4-BE49-F238E27FC236}">
                  <a16:creationId xmlns:a16="http://schemas.microsoft.com/office/drawing/2014/main" id="{53E8487A-DFF4-A5D6-D639-0B78E293C15C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5EDA879D-352B-F1ED-D971-EB861438C87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CBC78E05-4F68-AAC3-AE83-2D320B0B4CD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4284A622-FE34-6043-C771-5592E87259A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楕円 248">
                <a:extLst>
                  <a:ext uri="{FF2B5EF4-FFF2-40B4-BE49-F238E27FC236}">
                    <a16:creationId xmlns:a16="http://schemas.microsoft.com/office/drawing/2014/main" id="{1237D513-A391-BA9B-1F85-A8D48735FED1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楕円 249">
                <a:extLst>
                  <a:ext uri="{FF2B5EF4-FFF2-40B4-BE49-F238E27FC236}">
                    <a16:creationId xmlns:a16="http://schemas.microsoft.com/office/drawing/2014/main" id="{417DDB06-F4C7-ED87-2B9C-0D9A19F7A91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楕円 250">
                <a:extLst>
                  <a:ext uri="{FF2B5EF4-FFF2-40B4-BE49-F238E27FC236}">
                    <a16:creationId xmlns:a16="http://schemas.microsoft.com/office/drawing/2014/main" id="{CA0B4DA0-B91E-BE03-A7F7-2DD4C8F6DA9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楕円 251">
                <a:extLst>
                  <a:ext uri="{FF2B5EF4-FFF2-40B4-BE49-F238E27FC236}">
                    <a16:creationId xmlns:a16="http://schemas.microsoft.com/office/drawing/2014/main" id="{E2396B1C-01FE-2203-2B1D-A255C733ACE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楕円 252">
                <a:extLst>
                  <a:ext uri="{FF2B5EF4-FFF2-40B4-BE49-F238E27FC236}">
                    <a16:creationId xmlns:a16="http://schemas.microsoft.com/office/drawing/2014/main" id="{58ED6B1C-0692-DF2F-26FA-2D5CCA98ADB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0DAFA4C0-B1E5-4BD0-7831-4CCDCE7B820F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238" name="楕円 237">
                <a:extLst>
                  <a:ext uri="{FF2B5EF4-FFF2-40B4-BE49-F238E27FC236}">
                    <a16:creationId xmlns:a16="http://schemas.microsoft.com/office/drawing/2014/main" id="{D75C88CB-6C85-ACCC-F303-DC770EFD118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楕円 238">
                <a:extLst>
                  <a:ext uri="{FF2B5EF4-FFF2-40B4-BE49-F238E27FC236}">
                    <a16:creationId xmlns:a16="http://schemas.microsoft.com/office/drawing/2014/main" id="{F3D94606-70D2-A5DA-C98E-1E97EEFB3761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楕円 239">
                <a:extLst>
                  <a:ext uri="{FF2B5EF4-FFF2-40B4-BE49-F238E27FC236}">
                    <a16:creationId xmlns:a16="http://schemas.microsoft.com/office/drawing/2014/main" id="{BE499F6C-E714-1DCE-134A-6503CC722E6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楕円 240">
                <a:extLst>
                  <a:ext uri="{FF2B5EF4-FFF2-40B4-BE49-F238E27FC236}">
                    <a16:creationId xmlns:a16="http://schemas.microsoft.com/office/drawing/2014/main" id="{CCFF00CF-511E-1B56-DA4C-67C1A851DA7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楕円 241">
                <a:extLst>
                  <a:ext uri="{FF2B5EF4-FFF2-40B4-BE49-F238E27FC236}">
                    <a16:creationId xmlns:a16="http://schemas.microsoft.com/office/drawing/2014/main" id="{035CC7BA-2FAA-C0A7-E826-6C7D9187F87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楕円 242">
                <a:extLst>
                  <a:ext uri="{FF2B5EF4-FFF2-40B4-BE49-F238E27FC236}">
                    <a16:creationId xmlns:a16="http://schemas.microsoft.com/office/drawing/2014/main" id="{F0B79D21-9F54-4072-4538-A08876C1963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楕円 243">
                <a:extLst>
                  <a:ext uri="{FF2B5EF4-FFF2-40B4-BE49-F238E27FC236}">
                    <a16:creationId xmlns:a16="http://schemas.microsoft.com/office/drawing/2014/main" id="{B4CEDE5A-4D86-BF43-9532-6211C8922D0A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楕円 244">
                <a:extLst>
                  <a:ext uri="{FF2B5EF4-FFF2-40B4-BE49-F238E27FC236}">
                    <a16:creationId xmlns:a16="http://schemas.microsoft.com/office/drawing/2014/main" id="{392EA3D3-88F1-3521-96BF-0DE05BB1062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D4351717-B6E6-5FF8-CFA0-61290E7BB65E}"/>
              </a:ext>
            </a:extLst>
          </p:cNvPr>
          <p:cNvCxnSpPr/>
          <p:nvPr/>
        </p:nvCxnSpPr>
        <p:spPr>
          <a:xfrm>
            <a:off x="5891061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2C9B2F0D-A4A1-247D-DF23-9A3AE8D02B2A}"/>
              </a:ext>
            </a:extLst>
          </p:cNvPr>
          <p:cNvCxnSpPr/>
          <p:nvPr/>
        </p:nvCxnSpPr>
        <p:spPr>
          <a:xfrm>
            <a:off x="7921778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2" name="グループ化 271">
            <a:extLst>
              <a:ext uri="{FF2B5EF4-FFF2-40B4-BE49-F238E27FC236}">
                <a16:creationId xmlns:a16="http://schemas.microsoft.com/office/drawing/2014/main" id="{910E1DFC-7B80-77D4-E5F8-8BAF487D2CE7}"/>
              </a:ext>
            </a:extLst>
          </p:cNvPr>
          <p:cNvGrpSpPr/>
          <p:nvPr/>
        </p:nvGrpSpPr>
        <p:grpSpPr>
          <a:xfrm>
            <a:off x="8274171" y="1052736"/>
            <a:ext cx="1460209" cy="1435602"/>
            <a:chOff x="1035391" y="1196752"/>
            <a:chExt cx="1460209" cy="1435602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2BE2F7BF-2A7E-C2C9-D0BD-60C2B080DAB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301" name="楕円 300">
                <a:extLst>
                  <a:ext uri="{FF2B5EF4-FFF2-40B4-BE49-F238E27FC236}">
                    <a16:creationId xmlns:a16="http://schemas.microsoft.com/office/drawing/2014/main" id="{7CDBA2E0-0515-0778-D3F5-AF4979A4A62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楕円 301">
                <a:extLst>
                  <a:ext uri="{FF2B5EF4-FFF2-40B4-BE49-F238E27FC236}">
                    <a16:creationId xmlns:a16="http://schemas.microsoft.com/office/drawing/2014/main" id="{612B4D1E-C648-16CC-E406-CD4AACDFA1F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3" name="楕円 302">
                <a:extLst>
                  <a:ext uri="{FF2B5EF4-FFF2-40B4-BE49-F238E27FC236}">
                    <a16:creationId xmlns:a16="http://schemas.microsoft.com/office/drawing/2014/main" id="{223F720E-A83D-18CB-7C48-FA5E1D75967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4" name="楕円 303">
                <a:extLst>
                  <a:ext uri="{FF2B5EF4-FFF2-40B4-BE49-F238E27FC236}">
                    <a16:creationId xmlns:a16="http://schemas.microsoft.com/office/drawing/2014/main" id="{DDBA1BF2-BB60-8994-47F8-1EF858E246B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" name="楕円 304">
                <a:extLst>
                  <a:ext uri="{FF2B5EF4-FFF2-40B4-BE49-F238E27FC236}">
                    <a16:creationId xmlns:a16="http://schemas.microsoft.com/office/drawing/2014/main" id="{CCD6C4EF-0EF0-3D48-F396-6FA51483EF1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" name="楕円 305">
                <a:extLst>
                  <a:ext uri="{FF2B5EF4-FFF2-40B4-BE49-F238E27FC236}">
                    <a16:creationId xmlns:a16="http://schemas.microsoft.com/office/drawing/2014/main" id="{496AA1E1-936F-E0AE-7A25-B47A9E83BD8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楕円 306">
                <a:extLst>
                  <a:ext uri="{FF2B5EF4-FFF2-40B4-BE49-F238E27FC236}">
                    <a16:creationId xmlns:a16="http://schemas.microsoft.com/office/drawing/2014/main" id="{E677BC12-B107-CE1C-4D90-1BE30D4C6BD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8" name="楕円 307">
                <a:extLst>
                  <a:ext uri="{FF2B5EF4-FFF2-40B4-BE49-F238E27FC236}">
                    <a16:creationId xmlns:a16="http://schemas.microsoft.com/office/drawing/2014/main" id="{2BF83759-EDA6-5567-384B-6063378EE6B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278AC8D7-F915-63F5-BF59-66E163C0EC0C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293" name="楕円 292">
                <a:extLst>
                  <a:ext uri="{FF2B5EF4-FFF2-40B4-BE49-F238E27FC236}">
                    <a16:creationId xmlns:a16="http://schemas.microsoft.com/office/drawing/2014/main" id="{A5869470-42D9-022F-6991-8F41044CF3FD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楕円 293">
                <a:extLst>
                  <a:ext uri="{FF2B5EF4-FFF2-40B4-BE49-F238E27FC236}">
                    <a16:creationId xmlns:a16="http://schemas.microsoft.com/office/drawing/2014/main" id="{1E302ED6-9239-DFA1-85CB-FE5E1B56095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" name="楕円 294">
                <a:extLst>
                  <a:ext uri="{FF2B5EF4-FFF2-40B4-BE49-F238E27FC236}">
                    <a16:creationId xmlns:a16="http://schemas.microsoft.com/office/drawing/2014/main" id="{CB67E240-45E3-4250-FC74-822B443A16B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" name="楕円 295">
                <a:extLst>
                  <a:ext uri="{FF2B5EF4-FFF2-40B4-BE49-F238E27FC236}">
                    <a16:creationId xmlns:a16="http://schemas.microsoft.com/office/drawing/2014/main" id="{9255D5B5-BA04-75B9-4C57-A1F89D8F6A46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7" name="楕円 296">
                <a:extLst>
                  <a:ext uri="{FF2B5EF4-FFF2-40B4-BE49-F238E27FC236}">
                    <a16:creationId xmlns:a16="http://schemas.microsoft.com/office/drawing/2014/main" id="{1E2C8BF6-74EB-2A4A-2F66-5F8E7AF1E502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8" name="楕円 297">
                <a:extLst>
                  <a:ext uri="{FF2B5EF4-FFF2-40B4-BE49-F238E27FC236}">
                    <a16:creationId xmlns:a16="http://schemas.microsoft.com/office/drawing/2014/main" id="{08E1E316-9422-4AF9-9C97-4D3CEE1D63E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9" name="楕円 298">
                <a:extLst>
                  <a:ext uri="{FF2B5EF4-FFF2-40B4-BE49-F238E27FC236}">
                    <a16:creationId xmlns:a16="http://schemas.microsoft.com/office/drawing/2014/main" id="{8B747224-9BF3-ACB8-9EC3-4FA86D1692F5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0" name="楕円 299">
                <a:extLst>
                  <a:ext uri="{FF2B5EF4-FFF2-40B4-BE49-F238E27FC236}">
                    <a16:creationId xmlns:a16="http://schemas.microsoft.com/office/drawing/2014/main" id="{C48B7E4D-E355-78E2-FF0C-6DA1BF400FA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594CBE17-6BA1-779B-1072-65BA924CE010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285" name="楕円 284">
                <a:extLst>
                  <a:ext uri="{FF2B5EF4-FFF2-40B4-BE49-F238E27FC236}">
                    <a16:creationId xmlns:a16="http://schemas.microsoft.com/office/drawing/2014/main" id="{66F13E09-67E1-DC54-CC16-BF380AA4EEB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" name="楕円 285">
                <a:extLst>
                  <a:ext uri="{FF2B5EF4-FFF2-40B4-BE49-F238E27FC236}">
                    <a16:creationId xmlns:a16="http://schemas.microsoft.com/office/drawing/2014/main" id="{2C3BE886-06AA-20E8-5CD7-CD1A7E8BB2C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7" name="楕円 286">
                <a:extLst>
                  <a:ext uri="{FF2B5EF4-FFF2-40B4-BE49-F238E27FC236}">
                    <a16:creationId xmlns:a16="http://schemas.microsoft.com/office/drawing/2014/main" id="{84919DDD-5BC5-92D9-E5CB-F20C5C9192B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8" name="楕円 287">
                <a:extLst>
                  <a:ext uri="{FF2B5EF4-FFF2-40B4-BE49-F238E27FC236}">
                    <a16:creationId xmlns:a16="http://schemas.microsoft.com/office/drawing/2014/main" id="{4BB4603E-99BA-9E96-7687-4507BB7303D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9" name="楕円 288">
                <a:extLst>
                  <a:ext uri="{FF2B5EF4-FFF2-40B4-BE49-F238E27FC236}">
                    <a16:creationId xmlns:a16="http://schemas.microsoft.com/office/drawing/2014/main" id="{15802A55-4AB6-A865-B6F1-E71A7A429773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0" name="楕円 289">
                <a:extLst>
                  <a:ext uri="{FF2B5EF4-FFF2-40B4-BE49-F238E27FC236}">
                    <a16:creationId xmlns:a16="http://schemas.microsoft.com/office/drawing/2014/main" id="{88C4DA41-7CB7-BBA4-7246-D410C6896CF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1" name="楕円 290">
                <a:extLst>
                  <a:ext uri="{FF2B5EF4-FFF2-40B4-BE49-F238E27FC236}">
                    <a16:creationId xmlns:a16="http://schemas.microsoft.com/office/drawing/2014/main" id="{1F3724C6-B1E0-88AE-FE9A-55BAB45EC35D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楕円 291">
                <a:extLst>
                  <a:ext uri="{FF2B5EF4-FFF2-40B4-BE49-F238E27FC236}">
                    <a16:creationId xmlns:a16="http://schemas.microsoft.com/office/drawing/2014/main" id="{CA74D71E-95CB-B39E-17D7-2F3BC893371D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45629FA9-613B-898D-DF8B-2B55C0B9A5B2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277" name="楕円 276">
                <a:extLst>
                  <a:ext uri="{FF2B5EF4-FFF2-40B4-BE49-F238E27FC236}">
                    <a16:creationId xmlns:a16="http://schemas.microsoft.com/office/drawing/2014/main" id="{60BC4ADA-43F2-ACB1-2A5D-FA94D86E9A2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8" name="楕円 277">
                <a:extLst>
                  <a:ext uri="{FF2B5EF4-FFF2-40B4-BE49-F238E27FC236}">
                    <a16:creationId xmlns:a16="http://schemas.microsoft.com/office/drawing/2014/main" id="{52CC462E-417A-D3EA-7CCC-C07B9FAB092F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" name="楕円 278">
                <a:extLst>
                  <a:ext uri="{FF2B5EF4-FFF2-40B4-BE49-F238E27FC236}">
                    <a16:creationId xmlns:a16="http://schemas.microsoft.com/office/drawing/2014/main" id="{99441232-C9F2-8703-2FE3-D906462E8DD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" name="楕円 279">
                <a:extLst>
                  <a:ext uri="{FF2B5EF4-FFF2-40B4-BE49-F238E27FC236}">
                    <a16:creationId xmlns:a16="http://schemas.microsoft.com/office/drawing/2014/main" id="{FC410281-CC67-FB4F-27C3-28F7234EECF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1" name="楕円 280">
                <a:extLst>
                  <a:ext uri="{FF2B5EF4-FFF2-40B4-BE49-F238E27FC236}">
                    <a16:creationId xmlns:a16="http://schemas.microsoft.com/office/drawing/2014/main" id="{2F15C60E-C335-1D3A-FC9E-A4CFB8C4A1B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2" name="楕円 281">
                <a:extLst>
                  <a:ext uri="{FF2B5EF4-FFF2-40B4-BE49-F238E27FC236}">
                    <a16:creationId xmlns:a16="http://schemas.microsoft.com/office/drawing/2014/main" id="{1434C356-ADFD-13F0-BF8E-22E33BBA8FC8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3" name="楕円 282">
                <a:extLst>
                  <a:ext uri="{FF2B5EF4-FFF2-40B4-BE49-F238E27FC236}">
                    <a16:creationId xmlns:a16="http://schemas.microsoft.com/office/drawing/2014/main" id="{A402A17D-ABA7-4F61-B52F-C5B7E47D766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" name="楕円 283">
                <a:extLst>
                  <a:ext uri="{FF2B5EF4-FFF2-40B4-BE49-F238E27FC236}">
                    <a16:creationId xmlns:a16="http://schemas.microsoft.com/office/drawing/2014/main" id="{257836B7-3D68-A31B-F192-DB5A9A249AF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7DD0F834-0069-DD9C-7762-E2D38B6891E0}"/>
              </a:ext>
            </a:extLst>
          </p:cNvPr>
          <p:cNvCxnSpPr/>
          <p:nvPr/>
        </p:nvCxnSpPr>
        <p:spPr>
          <a:xfrm>
            <a:off x="9957229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0" name="グループ化 309">
            <a:extLst>
              <a:ext uri="{FF2B5EF4-FFF2-40B4-BE49-F238E27FC236}">
                <a16:creationId xmlns:a16="http://schemas.microsoft.com/office/drawing/2014/main" id="{90FE2C43-EA46-FE14-871F-588B758F9922}"/>
              </a:ext>
            </a:extLst>
          </p:cNvPr>
          <p:cNvGrpSpPr/>
          <p:nvPr/>
        </p:nvGrpSpPr>
        <p:grpSpPr>
          <a:xfrm>
            <a:off x="10363845" y="1052736"/>
            <a:ext cx="1460209" cy="1435602"/>
            <a:chOff x="1035391" y="1196752"/>
            <a:chExt cx="1460209" cy="1435602"/>
          </a:xfrm>
        </p:grpSpPr>
        <p:grpSp>
          <p:nvGrpSpPr>
            <p:cNvPr id="311" name="グループ化 310">
              <a:extLst>
                <a:ext uri="{FF2B5EF4-FFF2-40B4-BE49-F238E27FC236}">
                  <a16:creationId xmlns:a16="http://schemas.microsoft.com/office/drawing/2014/main" id="{D5665819-EB92-BBFA-45EF-B468220D756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EA5AA58C-5C6E-3BA9-54AC-563CEF4F3275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2CC448DA-2A9F-4B12-4735-637C0DDF0D41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2EF7F7BC-72F7-782D-B8F8-E3E2B9A83B95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CE6637C5-FE3E-E552-372A-C67B405058C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BA89636C-32CB-EDEA-38EF-62979E0084F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4D9E3A5B-05FE-AE3A-894E-EB7EC4A6DD5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C1A2E944-7EC9-3C90-A650-A497F3D7D33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FED6CD52-6554-0524-F76B-C1FAB1994E2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2" name="グループ化 311">
              <a:extLst>
                <a:ext uri="{FF2B5EF4-FFF2-40B4-BE49-F238E27FC236}">
                  <a16:creationId xmlns:a16="http://schemas.microsoft.com/office/drawing/2014/main" id="{C5CDE92E-4172-171F-9AF4-988701C20115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D1957E8E-4ECA-E53B-2CA3-7B476EB4E105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8B9A3C13-8CD6-AB32-4DE0-6BF7B8D529EC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EB57BAE1-713E-95C2-D28F-BCF9C3635C0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7923F9FE-6D26-DDA2-BB28-54AB55C16A0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102826C2-CB28-4243-C5CD-9DC83D708CD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C92CCD03-7349-444F-1498-98E5D4C6CCA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1541B092-62CB-F6B0-D507-168E92DA812E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1707A80C-B77A-334B-5B56-F62E353FA225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3" name="グループ化 312">
              <a:extLst>
                <a:ext uri="{FF2B5EF4-FFF2-40B4-BE49-F238E27FC236}">
                  <a16:creationId xmlns:a16="http://schemas.microsoft.com/office/drawing/2014/main" id="{058093EA-6F74-F43E-8450-4F617332793E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B44617E5-3982-D02B-66C5-D78BFF2FA059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D37CF66A-8AA7-816A-7257-37BAEED0AF5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95F50D54-A12A-4573-BE1D-4EF5E112AA2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026D039E-0703-C949-E19A-69368312AC3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55532E83-9D15-5DEF-1853-32659AE23EA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AE0F0A5B-DFEE-ABE8-8D56-B8E56897A368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08D7E0BD-E799-955B-DBF2-48AB045D805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28BA3FE-BFEC-9733-1B4C-431A6F14C59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4" name="グループ化 313">
              <a:extLst>
                <a:ext uri="{FF2B5EF4-FFF2-40B4-BE49-F238E27FC236}">
                  <a16:creationId xmlns:a16="http://schemas.microsoft.com/office/drawing/2014/main" id="{8E92D7EC-5981-B6EE-04D1-D4D3515A75A0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315" name="楕円 314">
                <a:extLst>
                  <a:ext uri="{FF2B5EF4-FFF2-40B4-BE49-F238E27FC236}">
                    <a16:creationId xmlns:a16="http://schemas.microsoft.com/office/drawing/2014/main" id="{A4F20008-8367-4363-8DAD-7212F7AC0FFE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6" name="楕円 315">
                <a:extLst>
                  <a:ext uri="{FF2B5EF4-FFF2-40B4-BE49-F238E27FC236}">
                    <a16:creationId xmlns:a16="http://schemas.microsoft.com/office/drawing/2014/main" id="{4ACE34CA-F1F1-FF50-667E-BAB171AB2F7C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楕円 316">
                <a:extLst>
                  <a:ext uri="{FF2B5EF4-FFF2-40B4-BE49-F238E27FC236}">
                    <a16:creationId xmlns:a16="http://schemas.microsoft.com/office/drawing/2014/main" id="{24F888A7-E349-7E52-4E69-A7ED6BF3A431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" name="楕円 317">
                <a:extLst>
                  <a:ext uri="{FF2B5EF4-FFF2-40B4-BE49-F238E27FC236}">
                    <a16:creationId xmlns:a16="http://schemas.microsoft.com/office/drawing/2014/main" id="{DBDDBC99-C31C-C6EE-B1E1-FF05CFC17DC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" name="楕円 318">
                <a:extLst>
                  <a:ext uri="{FF2B5EF4-FFF2-40B4-BE49-F238E27FC236}">
                    <a16:creationId xmlns:a16="http://schemas.microsoft.com/office/drawing/2014/main" id="{731FB9CC-1E64-D96C-ADF7-D8DCD5CFA60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0" name="楕円 319">
                <a:extLst>
                  <a:ext uri="{FF2B5EF4-FFF2-40B4-BE49-F238E27FC236}">
                    <a16:creationId xmlns:a16="http://schemas.microsoft.com/office/drawing/2014/main" id="{9F1111C8-5942-780E-7EAD-9FF831E4C23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1" name="楕円 320">
                <a:extLst>
                  <a:ext uri="{FF2B5EF4-FFF2-40B4-BE49-F238E27FC236}">
                    <a16:creationId xmlns:a16="http://schemas.microsoft.com/office/drawing/2014/main" id="{28B289BD-C3A7-0F35-08E8-B2CC8DF1D065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楕円 321">
                <a:extLst>
                  <a:ext uri="{FF2B5EF4-FFF2-40B4-BE49-F238E27FC236}">
                    <a16:creationId xmlns:a16="http://schemas.microsoft.com/office/drawing/2014/main" id="{C448E762-C0AB-0E37-97B4-8FABFACAC36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DBCAD7C-0EC3-42E2-E698-C25C986281FA}"/>
              </a:ext>
            </a:extLst>
          </p:cNvPr>
          <p:cNvCxnSpPr>
            <a:cxnSpLocks/>
          </p:cNvCxnSpPr>
          <p:nvPr/>
        </p:nvCxnSpPr>
        <p:spPr>
          <a:xfrm flipH="1">
            <a:off x="290373" y="2636912"/>
            <a:ext cx="115662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F0C7CB17-9DAA-4B48-A4B2-A3D3C37E2381}"/>
              </a:ext>
            </a:extLst>
          </p:cNvPr>
          <p:cNvCxnSpPr>
            <a:cxnSpLocks/>
          </p:cNvCxnSpPr>
          <p:nvPr/>
        </p:nvCxnSpPr>
        <p:spPr>
          <a:xfrm flipH="1">
            <a:off x="290373" y="4365104"/>
            <a:ext cx="115662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1" name="グループ化 350">
            <a:extLst>
              <a:ext uri="{FF2B5EF4-FFF2-40B4-BE49-F238E27FC236}">
                <a16:creationId xmlns:a16="http://schemas.microsoft.com/office/drawing/2014/main" id="{3CA866AF-926F-26F4-CBBF-DD909EF79998}"/>
              </a:ext>
            </a:extLst>
          </p:cNvPr>
          <p:cNvGrpSpPr/>
          <p:nvPr/>
        </p:nvGrpSpPr>
        <p:grpSpPr>
          <a:xfrm>
            <a:off x="338346" y="2848210"/>
            <a:ext cx="1460209" cy="1435602"/>
            <a:chOff x="1035391" y="1196752"/>
            <a:chExt cx="1460209" cy="1435602"/>
          </a:xfrm>
        </p:grpSpPr>
        <p:grpSp>
          <p:nvGrpSpPr>
            <p:cNvPr id="352" name="グループ化 351">
              <a:extLst>
                <a:ext uri="{FF2B5EF4-FFF2-40B4-BE49-F238E27FC236}">
                  <a16:creationId xmlns:a16="http://schemas.microsoft.com/office/drawing/2014/main" id="{D5E0C41E-4A5C-B8D9-6027-96E86B018F0F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380" name="楕円 379">
                <a:extLst>
                  <a:ext uri="{FF2B5EF4-FFF2-40B4-BE49-F238E27FC236}">
                    <a16:creationId xmlns:a16="http://schemas.microsoft.com/office/drawing/2014/main" id="{177F4EE1-C7D0-57AC-7F90-41A19EF99355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1" name="楕円 380">
                <a:extLst>
                  <a:ext uri="{FF2B5EF4-FFF2-40B4-BE49-F238E27FC236}">
                    <a16:creationId xmlns:a16="http://schemas.microsoft.com/office/drawing/2014/main" id="{8C72552D-F959-700B-3952-BD61DFD132C9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2" name="楕円 381">
                <a:extLst>
                  <a:ext uri="{FF2B5EF4-FFF2-40B4-BE49-F238E27FC236}">
                    <a16:creationId xmlns:a16="http://schemas.microsoft.com/office/drawing/2014/main" id="{20C15140-4C8F-7EEC-3E76-E356CC20AE4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3" name="楕円 382">
                <a:extLst>
                  <a:ext uri="{FF2B5EF4-FFF2-40B4-BE49-F238E27FC236}">
                    <a16:creationId xmlns:a16="http://schemas.microsoft.com/office/drawing/2014/main" id="{F5DE14F3-4F9E-2F6C-E647-5971877B362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4" name="楕円 383">
                <a:extLst>
                  <a:ext uri="{FF2B5EF4-FFF2-40B4-BE49-F238E27FC236}">
                    <a16:creationId xmlns:a16="http://schemas.microsoft.com/office/drawing/2014/main" id="{CCA1161A-9D4A-2D56-386C-77E9679F0112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5" name="楕円 384">
                <a:extLst>
                  <a:ext uri="{FF2B5EF4-FFF2-40B4-BE49-F238E27FC236}">
                    <a16:creationId xmlns:a16="http://schemas.microsoft.com/office/drawing/2014/main" id="{32149645-FFEB-3F8E-D1DD-24C35905197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6" name="楕円 385">
                <a:extLst>
                  <a:ext uri="{FF2B5EF4-FFF2-40B4-BE49-F238E27FC236}">
                    <a16:creationId xmlns:a16="http://schemas.microsoft.com/office/drawing/2014/main" id="{89FBA8E6-1E30-74A5-DA36-3D6316EE854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7" name="楕円 386">
                <a:extLst>
                  <a:ext uri="{FF2B5EF4-FFF2-40B4-BE49-F238E27FC236}">
                    <a16:creationId xmlns:a16="http://schemas.microsoft.com/office/drawing/2014/main" id="{C20E4853-33B4-7E3A-5852-D3B1B4760B8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3" name="グループ化 352">
              <a:extLst>
                <a:ext uri="{FF2B5EF4-FFF2-40B4-BE49-F238E27FC236}">
                  <a16:creationId xmlns:a16="http://schemas.microsoft.com/office/drawing/2014/main" id="{FF96647D-0725-3201-2F33-2B07FF84BA02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B60EA0D-7523-861B-C055-D802CF8917B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F2BD4DD2-39C3-E832-301D-3D0137AA234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631C4959-15CE-FD44-6EC2-E34184F95EE5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A040A5FE-7E04-B766-6E9C-161400AE5B9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6" name="楕円 375">
                <a:extLst>
                  <a:ext uri="{FF2B5EF4-FFF2-40B4-BE49-F238E27FC236}">
                    <a16:creationId xmlns:a16="http://schemas.microsoft.com/office/drawing/2014/main" id="{AF1524B1-C43C-302A-4917-202DA9840852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7" name="楕円 376">
                <a:extLst>
                  <a:ext uri="{FF2B5EF4-FFF2-40B4-BE49-F238E27FC236}">
                    <a16:creationId xmlns:a16="http://schemas.microsoft.com/office/drawing/2014/main" id="{EB4AFE26-FAEC-4A4D-661E-1B150BB1ADC5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8" name="楕円 377">
                <a:extLst>
                  <a:ext uri="{FF2B5EF4-FFF2-40B4-BE49-F238E27FC236}">
                    <a16:creationId xmlns:a16="http://schemas.microsoft.com/office/drawing/2014/main" id="{57A721AA-38BF-D3FA-503F-89D66AA9E510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9" name="楕円 378">
                <a:extLst>
                  <a:ext uri="{FF2B5EF4-FFF2-40B4-BE49-F238E27FC236}">
                    <a16:creationId xmlns:a16="http://schemas.microsoft.com/office/drawing/2014/main" id="{EB306CF1-9BB9-D1F2-E188-08DAA6E5172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4" name="グループ化 353">
              <a:extLst>
                <a:ext uri="{FF2B5EF4-FFF2-40B4-BE49-F238E27FC236}">
                  <a16:creationId xmlns:a16="http://schemas.microsoft.com/office/drawing/2014/main" id="{EE5793A1-44CE-84E1-C61F-2167D9ECDB3A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CA647F9F-E026-AC82-DD73-FCD03CB509D8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7FAC8A4B-F069-3EEF-D500-845031DE979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D9C16AA9-5C91-8923-2B5F-3A6B2A15737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0975DDAE-D85F-4CAD-314A-CB5BFEE0F09A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6486AB28-6ABB-976B-DDD2-A3EA3965C26C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481D153B-6D89-2493-0D4F-E035A60912A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9BA3D0A-4C85-C027-FB35-B362BB702B0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26D36B59-1FB5-67A9-8AF6-687223F9819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5" name="グループ化 354">
              <a:extLst>
                <a:ext uri="{FF2B5EF4-FFF2-40B4-BE49-F238E27FC236}">
                  <a16:creationId xmlns:a16="http://schemas.microsoft.com/office/drawing/2014/main" id="{4CB491D0-4D4B-27C8-C764-94E799530478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50FFB5E-A21E-7D64-F6AC-A0476A6C826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E63B596-0639-F958-C59D-5BEFB143995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AC714BCE-D5CC-7E7B-77C3-D6D9A6400E6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71282B07-8C0D-DE9F-45D9-8759F3A7A83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A6C819DF-EBC8-BA78-24F6-CE8D788BAAC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D58B2636-D88D-F366-9FD1-D5BF883224DC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F051240C-9B41-8802-BB33-DA4E3B05441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4F78151E-307B-E9C2-A6AB-F1CC01186C8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88" name="グループ化 387">
            <a:extLst>
              <a:ext uri="{FF2B5EF4-FFF2-40B4-BE49-F238E27FC236}">
                <a16:creationId xmlns:a16="http://schemas.microsoft.com/office/drawing/2014/main" id="{024EB056-2014-9C27-6965-B4FCCC275534}"/>
              </a:ext>
            </a:extLst>
          </p:cNvPr>
          <p:cNvGrpSpPr/>
          <p:nvPr/>
        </p:nvGrpSpPr>
        <p:grpSpPr>
          <a:xfrm>
            <a:off x="2194555" y="2842992"/>
            <a:ext cx="1460209" cy="1435602"/>
            <a:chOff x="1035391" y="1196752"/>
            <a:chExt cx="1460209" cy="1435602"/>
          </a:xfrm>
        </p:grpSpPr>
        <p:grpSp>
          <p:nvGrpSpPr>
            <p:cNvPr id="389" name="グループ化 388">
              <a:extLst>
                <a:ext uri="{FF2B5EF4-FFF2-40B4-BE49-F238E27FC236}">
                  <a16:creationId xmlns:a16="http://schemas.microsoft.com/office/drawing/2014/main" id="{4B5ED86B-80FB-141C-01DA-9E65EA58C97F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417" name="楕円 416">
                <a:extLst>
                  <a:ext uri="{FF2B5EF4-FFF2-40B4-BE49-F238E27FC236}">
                    <a16:creationId xmlns:a16="http://schemas.microsoft.com/office/drawing/2014/main" id="{BA1D344A-B91B-3A41-D4D2-BE7E2E14990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8" name="楕円 417">
                <a:extLst>
                  <a:ext uri="{FF2B5EF4-FFF2-40B4-BE49-F238E27FC236}">
                    <a16:creationId xmlns:a16="http://schemas.microsoft.com/office/drawing/2014/main" id="{BAF5BF06-04EE-ACD6-D817-850ADE37EB93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9" name="楕円 418">
                <a:extLst>
                  <a:ext uri="{FF2B5EF4-FFF2-40B4-BE49-F238E27FC236}">
                    <a16:creationId xmlns:a16="http://schemas.microsoft.com/office/drawing/2014/main" id="{779207CD-BFB2-9FAA-9A0D-205FF7A21B5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0" name="楕円 419">
                <a:extLst>
                  <a:ext uri="{FF2B5EF4-FFF2-40B4-BE49-F238E27FC236}">
                    <a16:creationId xmlns:a16="http://schemas.microsoft.com/office/drawing/2014/main" id="{7F16E82F-61F8-3AFB-FD63-93459D46C0C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1" name="楕円 420">
                <a:extLst>
                  <a:ext uri="{FF2B5EF4-FFF2-40B4-BE49-F238E27FC236}">
                    <a16:creationId xmlns:a16="http://schemas.microsoft.com/office/drawing/2014/main" id="{3F5B02A1-56A5-C56F-EAEF-9AC33332E384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楕円 421">
                <a:extLst>
                  <a:ext uri="{FF2B5EF4-FFF2-40B4-BE49-F238E27FC236}">
                    <a16:creationId xmlns:a16="http://schemas.microsoft.com/office/drawing/2014/main" id="{2B9F7B68-AA62-4660-0D41-2154A5ECC07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3" name="楕円 422">
                <a:extLst>
                  <a:ext uri="{FF2B5EF4-FFF2-40B4-BE49-F238E27FC236}">
                    <a16:creationId xmlns:a16="http://schemas.microsoft.com/office/drawing/2014/main" id="{8483DC93-1133-CE3B-6D13-D8AE8CDB2815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4" name="楕円 423">
                <a:extLst>
                  <a:ext uri="{FF2B5EF4-FFF2-40B4-BE49-F238E27FC236}">
                    <a16:creationId xmlns:a16="http://schemas.microsoft.com/office/drawing/2014/main" id="{484AB8D7-C2F1-D2D6-D2A1-42428F9762B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0" name="グループ化 389">
              <a:extLst>
                <a:ext uri="{FF2B5EF4-FFF2-40B4-BE49-F238E27FC236}">
                  <a16:creationId xmlns:a16="http://schemas.microsoft.com/office/drawing/2014/main" id="{9253F725-2E62-BB62-C548-150CE650654C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409" name="楕円 408">
                <a:extLst>
                  <a:ext uri="{FF2B5EF4-FFF2-40B4-BE49-F238E27FC236}">
                    <a16:creationId xmlns:a16="http://schemas.microsoft.com/office/drawing/2014/main" id="{58FCEE9E-4450-A598-1E99-E7A3E5542D44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楕円 409">
                <a:extLst>
                  <a:ext uri="{FF2B5EF4-FFF2-40B4-BE49-F238E27FC236}">
                    <a16:creationId xmlns:a16="http://schemas.microsoft.com/office/drawing/2014/main" id="{AF630BD8-5239-789F-B003-404E5FCCB58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楕円 410">
                <a:extLst>
                  <a:ext uri="{FF2B5EF4-FFF2-40B4-BE49-F238E27FC236}">
                    <a16:creationId xmlns:a16="http://schemas.microsoft.com/office/drawing/2014/main" id="{EBA2D01B-7E8E-3784-BD87-C0266439C2C8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2" name="楕円 411">
                <a:extLst>
                  <a:ext uri="{FF2B5EF4-FFF2-40B4-BE49-F238E27FC236}">
                    <a16:creationId xmlns:a16="http://schemas.microsoft.com/office/drawing/2014/main" id="{211C9ABF-A1F9-2683-2DA1-42F161B96AA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3" name="楕円 412">
                <a:extLst>
                  <a:ext uri="{FF2B5EF4-FFF2-40B4-BE49-F238E27FC236}">
                    <a16:creationId xmlns:a16="http://schemas.microsoft.com/office/drawing/2014/main" id="{8FA1574F-9F53-7325-97F5-D11EDE8EFA7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4" name="楕円 413">
                <a:extLst>
                  <a:ext uri="{FF2B5EF4-FFF2-40B4-BE49-F238E27FC236}">
                    <a16:creationId xmlns:a16="http://schemas.microsoft.com/office/drawing/2014/main" id="{30A49AC1-E7ED-3B64-5C88-A70A266BE09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5" name="楕円 414">
                <a:extLst>
                  <a:ext uri="{FF2B5EF4-FFF2-40B4-BE49-F238E27FC236}">
                    <a16:creationId xmlns:a16="http://schemas.microsoft.com/office/drawing/2014/main" id="{24F4C6DE-D46E-75FD-BED7-C76881BA55A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6" name="楕円 415">
                <a:extLst>
                  <a:ext uri="{FF2B5EF4-FFF2-40B4-BE49-F238E27FC236}">
                    <a16:creationId xmlns:a16="http://schemas.microsoft.com/office/drawing/2014/main" id="{CF8533DC-512A-519D-9F45-9ACEC1C6FAE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1" name="グループ化 390">
              <a:extLst>
                <a:ext uri="{FF2B5EF4-FFF2-40B4-BE49-F238E27FC236}">
                  <a16:creationId xmlns:a16="http://schemas.microsoft.com/office/drawing/2014/main" id="{A18731EC-52A1-AB15-6DC6-89F8035E9C72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401" name="楕円 400">
                <a:extLst>
                  <a:ext uri="{FF2B5EF4-FFF2-40B4-BE49-F238E27FC236}">
                    <a16:creationId xmlns:a16="http://schemas.microsoft.com/office/drawing/2014/main" id="{41D41AB6-10F0-994A-260C-6761D3B938F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2" name="楕円 401">
                <a:extLst>
                  <a:ext uri="{FF2B5EF4-FFF2-40B4-BE49-F238E27FC236}">
                    <a16:creationId xmlns:a16="http://schemas.microsoft.com/office/drawing/2014/main" id="{0552F80D-7BC3-36D6-804A-7A000A9596A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3" name="楕円 402">
                <a:extLst>
                  <a:ext uri="{FF2B5EF4-FFF2-40B4-BE49-F238E27FC236}">
                    <a16:creationId xmlns:a16="http://schemas.microsoft.com/office/drawing/2014/main" id="{9A615001-8DCA-C2CE-BEAA-CAC23A23F6A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4" name="楕円 403">
                <a:extLst>
                  <a:ext uri="{FF2B5EF4-FFF2-40B4-BE49-F238E27FC236}">
                    <a16:creationId xmlns:a16="http://schemas.microsoft.com/office/drawing/2014/main" id="{BC15039B-5602-615B-7D22-BA2BCB9127E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5" name="楕円 404">
                <a:extLst>
                  <a:ext uri="{FF2B5EF4-FFF2-40B4-BE49-F238E27FC236}">
                    <a16:creationId xmlns:a16="http://schemas.microsoft.com/office/drawing/2014/main" id="{E14BB9C6-43DB-4BD7-74C7-5E0BB0D84FE4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6" name="楕円 405">
                <a:extLst>
                  <a:ext uri="{FF2B5EF4-FFF2-40B4-BE49-F238E27FC236}">
                    <a16:creationId xmlns:a16="http://schemas.microsoft.com/office/drawing/2014/main" id="{27D41B67-EBC7-0103-CB23-FA8DDEC1B8A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7" name="楕円 406">
                <a:extLst>
                  <a:ext uri="{FF2B5EF4-FFF2-40B4-BE49-F238E27FC236}">
                    <a16:creationId xmlns:a16="http://schemas.microsoft.com/office/drawing/2014/main" id="{83FA4243-F404-8AED-E85C-15D17FF9137D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8" name="楕円 407">
                <a:extLst>
                  <a:ext uri="{FF2B5EF4-FFF2-40B4-BE49-F238E27FC236}">
                    <a16:creationId xmlns:a16="http://schemas.microsoft.com/office/drawing/2014/main" id="{0E288140-27B0-5B3E-6E80-5E09115F66FC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2" name="グループ化 391">
              <a:extLst>
                <a:ext uri="{FF2B5EF4-FFF2-40B4-BE49-F238E27FC236}">
                  <a16:creationId xmlns:a16="http://schemas.microsoft.com/office/drawing/2014/main" id="{259B4D6F-7217-640D-4EF0-099E5A5E2657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393" name="楕円 392">
                <a:extLst>
                  <a:ext uri="{FF2B5EF4-FFF2-40B4-BE49-F238E27FC236}">
                    <a16:creationId xmlns:a16="http://schemas.microsoft.com/office/drawing/2014/main" id="{2ABA0401-16F6-B10C-A3C5-A072150FE6A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4" name="楕円 393">
                <a:extLst>
                  <a:ext uri="{FF2B5EF4-FFF2-40B4-BE49-F238E27FC236}">
                    <a16:creationId xmlns:a16="http://schemas.microsoft.com/office/drawing/2014/main" id="{82D25A8D-ED02-C94D-0B86-5520BE6075F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5" name="楕円 394">
                <a:extLst>
                  <a:ext uri="{FF2B5EF4-FFF2-40B4-BE49-F238E27FC236}">
                    <a16:creationId xmlns:a16="http://schemas.microsoft.com/office/drawing/2014/main" id="{E5169EC9-2772-057B-89D4-B2EDC139511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6" name="楕円 395">
                <a:extLst>
                  <a:ext uri="{FF2B5EF4-FFF2-40B4-BE49-F238E27FC236}">
                    <a16:creationId xmlns:a16="http://schemas.microsoft.com/office/drawing/2014/main" id="{F4BE0C84-106F-7326-9D01-F96D26AE2AD7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7" name="楕円 396">
                <a:extLst>
                  <a:ext uri="{FF2B5EF4-FFF2-40B4-BE49-F238E27FC236}">
                    <a16:creationId xmlns:a16="http://schemas.microsoft.com/office/drawing/2014/main" id="{60AB067F-0B51-D49F-88E5-CF95DD0ECE0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8" name="楕円 397">
                <a:extLst>
                  <a:ext uri="{FF2B5EF4-FFF2-40B4-BE49-F238E27FC236}">
                    <a16:creationId xmlns:a16="http://schemas.microsoft.com/office/drawing/2014/main" id="{F18EAD83-1745-C826-114E-39081611E8EC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9" name="楕円 398">
                <a:extLst>
                  <a:ext uri="{FF2B5EF4-FFF2-40B4-BE49-F238E27FC236}">
                    <a16:creationId xmlns:a16="http://schemas.microsoft.com/office/drawing/2014/main" id="{A1579717-DD6F-7D89-7E4C-9907C41579E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0" name="楕円 399">
                <a:extLst>
                  <a:ext uri="{FF2B5EF4-FFF2-40B4-BE49-F238E27FC236}">
                    <a16:creationId xmlns:a16="http://schemas.microsoft.com/office/drawing/2014/main" id="{CCEEA00C-69BD-389D-C6BD-85918E4A8BB5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25" name="グループ化 424">
            <a:extLst>
              <a:ext uri="{FF2B5EF4-FFF2-40B4-BE49-F238E27FC236}">
                <a16:creationId xmlns:a16="http://schemas.microsoft.com/office/drawing/2014/main" id="{3709873A-AB67-F949-09E1-7B326425750F}"/>
              </a:ext>
            </a:extLst>
          </p:cNvPr>
          <p:cNvGrpSpPr/>
          <p:nvPr/>
        </p:nvGrpSpPr>
        <p:grpSpPr>
          <a:xfrm>
            <a:off x="4282602" y="2850409"/>
            <a:ext cx="1460209" cy="1435602"/>
            <a:chOff x="1035391" y="1196752"/>
            <a:chExt cx="1460209" cy="1435602"/>
          </a:xfrm>
        </p:grpSpPr>
        <p:grpSp>
          <p:nvGrpSpPr>
            <p:cNvPr id="426" name="グループ化 425">
              <a:extLst>
                <a:ext uri="{FF2B5EF4-FFF2-40B4-BE49-F238E27FC236}">
                  <a16:creationId xmlns:a16="http://schemas.microsoft.com/office/drawing/2014/main" id="{5CBB89AD-B589-A695-D59E-D429EB479E8F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454" name="楕円 453">
                <a:extLst>
                  <a:ext uri="{FF2B5EF4-FFF2-40B4-BE49-F238E27FC236}">
                    <a16:creationId xmlns:a16="http://schemas.microsoft.com/office/drawing/2014/main" id="{A41B6294-3435-CD95-6E7A-9FC56F8130D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楕円 454">
                <a:extLst>
                  <a:ext uri="{FF2B5EF4-FFF2-40B4-BE49-F238E27FC236}">
                    <a16:creationId xmlns:a16="http://schemas.microsoft.com/office/drawing/2014/main" id="{87A5DBDD-0EFA-5319-BD9C-F792D32E5FA9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6" name="楕円 455">
                <a:extLst>
                  <a:ext uri="{FF2B5EF4-FFF2-40B4-BE49-F238E27FC236}">
                    <a16:creationId xmlns:a16="http://schemas.microsoft.com/office/drawing/2014/main" id="{E3C484BA-4F87-36B6-CDAE-98CA7C99482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7" name="楕円 456">
                <a:extLst>
                  <a:ext uri="{FF2B5EF4-FFF2-40B4-BE49-F238E27FC236}">
                    <a16:creationId xmlns:a16="http://schemas.microsoft.com/office/drawing/2014/main" id="{7CED2706-62FC-6107-DD5A-2BEE94B1FB0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8" name="楕円 457">
                <a:extLst>
                  <a:ext uri="{FF2B5EF4-FFF2-40B4-BE49-F238E27FC236}">
                    <a16:creationId xmlns:a16="http://schemas.microsoft.com/office/drawing/2014/main" id="{A1516D01-DF0C-52A7-5951-79535679A4D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9" name="楕円 458">
                <a:extLst>
                  <a:ext uri="{FF2B5EF4-FFF2-40B4-BE49-F238E27FC236}">
                    <a16:creationId xmlns:a16="http://schemas.microsoft.com/office/drawing/2014/main" id="{A455ED45-FCCC-FB38-8EB2-503EE1A0A8C8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0" name="楕円 459">
                <a:extLst>
                  <a:ext uri="{FF2B5EF4-FFF2-40B4-BE49-F238E27FC236}">
                    <a16:creationId xmlns:a16="http://schemas.microsoft.com/office/drawing/2014/main" id="{BB10DAD5-8072-ADDB-8D62-F35358D1AF3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1" name="楕円 460">
                <a:extLst>
                  <a:ext uri="{FF2B5EF4-FFF2-40B4-BE49-F238E27FC236}">
                    <a16:creationId xmlns:a16="http://schemas.microsoft.com/office/drawing/2014/main" id="{5D0048B5-C8D7-3423-35DD-E07EF5B2E63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7" name="グループ化 426">
              <a:extLst>
                <a:ext uri="{FF2B5EF4-FFF2-40B4-BE49-F238E27FC236}">
                  <a16:creationId xmlns:a16="http://schemas.microsoft.com/office/drawing/2014/main" id="{BB253584-0B88-13F9-F664-65AE73556F31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446" name="楕円 445">
                <a:extLst>
                  <a:ext uri="{FF2B5EF4-FFF2-40B4-BE49-F238E27FC236}">
                    <a16:creationId xmlns:a16="http://schemas.microsoft.com/office/drawing/2014/main" id="{844B8AA8-CA41-60CB-99E7-5525A5EE752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楕円 446">
                <a:extLst>
                  <a:ext uri="{FF2B5EF4-FFF2-40B4-BE49-F238E27FC236}">
                    <a16:creationId xmlns:a16="http://schemas.microsoft.com/office/drawing/2014/main" id="{9C8180D0-77D5-3C45-7AB2-D020EFE6DF9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8" name="楕円 447">
                <a:extLst>
                  <a:ext uri="{FF2B5EF4-FFF2-40B4-BE49-F238E27FC236}">
                    <a16:creationId xmlns:a16="http://schemas.microsoft.com/office/drawing/2014/main" id="{C6AD7D52-5697-E75E-1D6A-6BA604486E90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9" name="楕円 448">
                <a:extLst>
                  <a:ext uri="{FF2B5EF4-FFF2-40B4-BE49-F238E27FC236}">
                    <a16:creationId xmlns:a16="http://schemas.microsoft.com/office/drawing/2014/main" id="{9EC9A2E8-73B9-CAAA-D7A6-93C9E078B3C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楕円 449">
                <a:extLst>
                  <a:ext uri="{FF2B5EF4-FFF2-40B4-BE49-F238E27FC236}">
                    <a16:creationId xmlns:a16="http://schemas.microsoft.com/office/drawing/2014/main" id="{991F1295-5745-ADD5-6016-BB1EFC33287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1" name="楕円 450">
                <a:extLst>
                  <a:ext uri="{FF2B5EF4-FFF2-40B4-BE49-F238E27FC236}">
                    <a16:creationId xmlns:a16="http://schemas.microsoft.com/office/drawing/2014/main" id="{9C7FF093-6EC4-1C04-6112-C3E8ED4FD48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2" name="楕円 451">
                <a:extLst>
                  <a:ext uri="{FF2B5EF4-FFF2-40B4-BE49-F238E27FC236}">
                    <a16:creationId xmlns:a16="http://schemas.microsoft.com/office/drawing/2014/main" id="{7832FD9E-EDBE-85AE-FEF6-1D1BFA803EB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楕円 452">
                <a:extLst>
                  <a:ext uri="{FF2B5EF4-FFF2-40B4-BE49-F238E27FC236}">
                    <a16:creationId xmlns:a16="http://schemas.microsoft.com/office/drawing/2014/main" id="{2FDD0332-AB83-C395-6F64-EA0C8B25FAA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8" name="グループ化 427">
              <a:extLst>
                <a:ext uri="{FF2B5EF4-FFF2-40B4-BE49-F238E27FC236}">
                  <a16:creationId xmlns:a16="http://schemas.microsoft.com/office/drawing/2014/main" id="{8D3E1D15-E193-50AC-AB8F-91F81A337E63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438" name="楕円 437">
                <a:extLst>
                  <a:ext uri="{FF2B5EF4-FFF2-40B4-BE49-F238E27FC236}">
                    <a16:creationId xmlns:a16="http://schemas.microsoft.com/office/drawing/2014/main" id="{C952923C-6292-4300-B4E8-9E18587EADD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9" name="楕円 438">
                <a:extLst>
                  <a:ext uri="{FF2B5EF4-FFF2-40B4-BE49-F238E27FC236}">
                    <a16:creationId xmlns:a16="http://schemas.microsoft.com/office/drawing/2014/main" id="{692B364D-1E95-A1B4-9FAE-660B381FD5B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0" name="楕円 439">
                <a:extLst>
                  <a:ext uri="{FF2B5EF4-FFF2-40B4-BE49-F238E27FC236}">
                    <a16:creationId xmlns:a16="http://schemas.microsoft.com/office/drawing/2014/main" id="{B0A5B85D-9257-D229-4CF1-22A68804895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1" name="楕円 440">
                <a:extLst>
                  <a:ext uri="{FF2B5EF4-FFF2-40B4-BE49-F238E27FC236}">
                    <a16:creationId xmlns:a16="http://schemas.microsoft.com/office/drawing/2014/main" id="{17B1DE1D-F1ED-A857-CDCB-1B88F058722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2" name="楕円 441">
                <a:extLst>
                  <a:ext uri="{FF2B5EF4-FFF2-40B4-BE49-F238E27FC236}">
                    <a16:creationId xmlns:a16="http://schemas.microsoft.com/office/drawing/2014/main" id="{18796F61-F66C-E693-D6CC-C0B8EFC8BC1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3" name="楕円 442">
                <a:extLst>
                  <a:ext uri="{FF2B5EF4-FFF2-40B4-BE49-F238E27FC236}">
                    <a16:creationId xmlns:a16="http://schemas.microsoft.com/office/drawing/2014/main" id="{219D15BF-4BE6-37E8-26F7-B1DCBC1F23BF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4" name="楕円 443">
                <a:extLst>
                  <a:ext uri="{FF2B5EF4-FFF2-40B4-BE49-F238E27FC236}">
                    <a16:creationId xmlns:a16="http://schemas.microsoft.com/office/drawing/2014/main" id="{BAC5E9CE-0FFD-018C-E028-565E1A74460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5" name="楕円 444">
                <a:extLst>
                  <a:ext uri="{FF2B5EF4-FFF2-40B4-BE49-F238E27FC236}">
                    <a16:creationId xmlns:a16="http://schemas.microsoft.com/office/drawing/2014/main" id="{C85B1CDB-E593-CAA5-353C-7B4ECFFA36C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9" name="グループ化 428">
              <a:extLst>
                <a:ext uri="{FF2B5EF4-FFF2-40B4-BE49-F238E27FC236}">
                  <a16:creationId xmlns:a16="http://schemas.microsoft.com/office/drawing/2014/main" id="{FE322FAF-7D3A-ED79-0ED8-7559B5776723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430" name="楕円 429">
                <a:extLst>
                  <a:ext uri="{FF2B5EF4-FFF2-40B4-BE49-F238E27FC236}">
                    <a16:creationId xmlns:a16="http://schemas.microsoft.com/office/drawing/2014/main" id="{64EF1658-E046-C970-2382-0E81A16E8E8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1" name="楕円 430">
                <a:extLst>
                  <a:ext uri="{FF2B5EF4-FFF2-40B4-BE49-F238E27FC236}">
                    <a16:creationId xmlns:a16="http://schemas.microsoft.com/office/drawing/2014/main" id="{7F84D11A-06C1-F38A-136C-17F1C4347FB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2" name="楕円 431">
                <a:extLst>
                  <a:ext uri="{FF2B5EF4-FFF2-40B4-BE49-F238E27FC236}">
                    <a16:creationId xmlns:a16="http://schemas.microsoft.com/office/drawing/2014/main" id="{34397D93-E486-37F2-902C-7C3652E43028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3" name="楕円 432">
                <a:extLst>
                  <a:ext uri="{FF2B5EF4-FFF2-40B4-BE49-F238E27FC236}">
                    <a16:creationId xmlns:a16="http://schemas.microsoft.com/office/drawing/2014/main" id="{618A2D6A-4B54-5029-C7F5-8F115408FA5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4" name="楕円 433">
                <a:extLst>
                  <a:ext uri="{FF2B5EF4-FFF2-40B4-BE49-F238E27FC236}">
                    <a16:creationId xmlns:a16="http://schemas.microsoft.com/office/drawing/2014/main" id="{7CC00A39-D587-BE9E-413F-E6F9B3C9E63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5" name="楕円 434">
                <a:extLst>
                  <a:ext uri="{FF2B5EF4-FFF2-40B4-BE49-F238E27FC236}">
                    <a16:creationId xmlns:a16="http://schemas.microsoft.com/office/drawing/2014/main" id="{E62278CF-171F-E557-6D12-8A926EBD9B93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6" name="楕円 435">
                <a:extLst>
                  <a:ext uri="{FF2B5EF4-FFF2-40B4-BE49-F238E27FC236}">
                    <a16:creationId xmlns:a16="http://schemas.microsoft.com/office/drawing/2014/main" id="{B8A4AB96-184A-6116-4CB7-41307081F4F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7" name="楕円 436">
                <a:extLst>
                  <a:ext uri="{FF2B5EF4-FFF2-40B4-BE49-F238E27FC236}">
                    <a16:creationId xmlns:a16="http://schemas.microsoft.com/office/drawing/2014/main" id="{FCA7277A-9C33-FE45-78DC-B9A6A54BE2C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9730E0F3-8501-9E4B-755A-81756ECDEB08}"/>
              </a:ext>
            </a:extLst>
          </p:cNvPr>
          <p:cNvGrpSpPr/>
          <p:nvPr/>
        </p:nvGrpSpPr>
        <p:grpSpPr>
          <a:xfrm>
            <a:off x="6149370" y="2826613"/>
            <a:ext cx="1460209" cy="1435602"/>
            <a:chOff x="1035391" y="1196752"/>
            <a:chExt cx="1460209" cy="1435602"/>
          </a:xfrm>
        </p:grpSpPr>
        <p:grpSp>
          <p:nvGrpSpPr>
            <p:cNvPr id="463" name="グループ化 462">
              <a:extLst>
                <a:ext uri="{FF2B5EF4-FFF2-40B4-BE49-F238E27FC236}">
                  <a16:creationId xmlns:a16="http://schemas.microsoft.com/office/drawing/2014/main" id="{E1E670A4-8451-0739-0FEE-0BFB0787F1E8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491" name="楕円 490">
                <a:extLst>
                  <a:ext uri="{FF2B5EF4-FFF2-40B4-BE49-F238E27FC236}">
                    <a16:creationId xmlns:a16="http://schemas.microsoft.com/office/drawing/2014/main" id="{AF3471A4-B853-6D75-B33E-EE81FB422C7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2" name="楕円 491">
                <a:extLst>
                  <a:ext uri="{FF2B5EF4-FFF2-40B4-BE49-F238E27FC236}">
                    <a16:creationId xmlns:a16="http://schemas.microsoft.com/office/drawing/2014/main" id="{C80ECD19-F341-7994-3DF2-53FC831C376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3" name="楕円 492">
                <a:extLst>
                  <a:ext uri="{FF2B5EF4-FFF2-40B4-BE49-F238E27FC236}">
                    <a16:creationId xmlns:a16="http://schemas.microsoft.com/office/drawing/2014/main" id="{7D48FBEF-2CAB-3C52-6E1D-DBD1B214395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4" name="楕円 493">
                <a:extLst>
                  <a:ext uri="{FF2B5EF4-FFF2-40B4-BE49-F238E27FC236}">
                    <a16:creationId xmlns:a16="http://schemas.microsoft.com/office/drawing/2014/main" id="{B83F952E-18B1-0B25-E966-E3288F5FDD4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5" name="楕円 494">
                <a:extLst>
                  <a:ext uri="{FF2B5EF4-FFF2-40B4-BE49-F238E27FC236}">
                    <a16:creationId xmlns:a16="http://schemas.microsoft.com/office/drawing/2014/main" id="{0B718F0D-989B-03EA-A71F-4561990F4FD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6" name="楕円 495">
                <a:extLst>
                  <a:ext uri="{FF2B5EF4-FFF2-40B4-BE49-F238E27FC236}">
                    <a16:creationId xmlns:a16="http://schemas.microsoft.com/office/drawing/2014/main" id="{AE13C2A0-DDE0-A647-2EC8-381C5656DB8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7" name="楕円 496">
                <a:extLst>
                  <a:ext uri="{FF2B5EF4-FFF2-40B4-BE49-F238E27FC236}">
                    <a16:creationId xmlns:a16="http://schemas.microsoft.com/office/drawing/2014/main" id="{9C6BD886-5D86-5D08-FA17-9D7F92C5954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8" name="楕円 497">
                <a:extLst>
                  <a:ext uri="{FF2B5EF4-FFF2-40B4-BE49-F238E27FC236}">
                    <a16:creationId xmlns:a16="http://schemas.microsoft.com/office/drawing/2014/main" id="{44310DCB-3269-E27A-3B4C-93D77AEF158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4" name="グループ化 463">
              <a:extLst>
                <a:ext uri="{FF2B5EF4-FFF2-40B4-BE49-F238E27FC236}">
                  <a16:creationId xmlns:a16="http://schemas.microsoft.com/office/drawing/2014/main" id="{34C3243D-2548-70B5-C251-3FABDAFB69F5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483" name="楕円 482">
                <a:extLst>
                  <a:ext uri="{FF2B5EF4-FFF2-40B4-BE49-F238E27FC236}">
                    <a16:creationId xmlns:a16="http://schemas.microsoft.com/office/drawing/2014/main" id="{581DD980-F87E-3F93-6DA6-C93F3AA7CF0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4" name="楕円 483">
                <a:extLst>
                  <a:ext uri="{FF2B5EF4-FFF2-40B4-BE49-F238E27FC236}">
                    <a16:creationId xmlns:a16="http://schemas.microsoft.com/office/drawing/2014/main" id="{CF7A31D7-514A-5862-78F4-982D56E7DF74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5" name="楕円 484">
                <a:extLst>
                  <a:ext uri="{FF2B5EF4-FFF2-40B4-BE49-F238E27FC236}">
                    <a16:creationId xmlns:a16="http://schemas.microsoft.com/office/drawing/2014/main" id="{247DEAAD-8AB1-9AA4-BCC6-B16D9FE2182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6" name="楕円 485">
                <a:extLst>
                  <a:ext uri="{FF2B5EF4-FFF2-40B4-BE49-F238E27FC236}">
                    <a16:creationId xmlns:a16="http://schemas.microsoft.com/office/drawing/2014/main" id="{D086113D-148C-76DA-F857-7DA65243F09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7" name="楕円 486">
                <a:extLst>
                  <a:ext uri="{FF2B5EF4-FFF2-40B4-BE49-F238E27FC236}">
                    <a16:creationId xmlns:a16="http://schemas.microsoft.com/office/drawing/2014/main" id="{32D672A9-48B3-FC31-6F03-BA630980401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8" name="楕円 487">
                <a:extLst>
                  <a:ext uri="{FF2B5EF4-FFF2-40B4-BE49-F238E27FC236}">
                    <a16:creationId xmlns:a16="http://schemas.microsoft.com/office/drawing/2014/main" id="{B30855BD-998D-6087-9F6F-31E8B238995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9" name="楕円 488">
                <a:extLst>
                  <a:ext uri="{FF2B5EF4-FFF2-40B4-BE49-F238E27FC236}">
                    <a16:creationId xmlns:a16="http://schemas.microsoft.com/office/drawing/2014/main" id="{19B85EF6-7656-16DF-0A58-90A0DEB937D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0" name="楕円 489">
                <a:extLst>
                  <a:ext uri="{FF2B5EF4-FFF2-40B4-BE49-F238E27FC236}">
                    <a16:creationId xmlns:a16="http://schemas.microsoft.com/office/drawing/2014/main" id="{BE8F3E3C-5B83-7910-1BCD-ED1115E9599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5" name="グループ化 464">
              <a:extLst>
                <a:ext uri="{FF2B5EF4-FFF2-40B4-BE49-F238E27FC236}">
                  <a16:creationId xmlns:a16="http://schemas.microsoft.com/office/drawing/2014/main" id="{87EFBB8C-EAD5-537B-B25E-E5FC54D0255F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475" name="楕円 474">
                <a:extLst>
                  <a:ext uri="{FF2B5EF4-FFF2-40B4-BE49-F238E27FC236}">
                    <a16:creationId xmlns:a16="http://schemas.microsoft.com/office/drawing/2014/main" id="{9548BC98-006E-7C73-9B1B-01D720672F8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6" name="楕円 475">
                <a:extLst>
                  <a:ext uri="{FF2B5EF4-FFF2-40B4-BE49-F238E27FC236}">
                    <a16:creationId xmlns:a16="http://schemas.microsoft.com/office/drawing/2014/main" id="{61DBF4CC-DE27-D0A9-944E-5D8C1161104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7" name="楕円 476">
                <a:extLst>
                  <a:ext uri="{FF2B5EF4-FFF2-40B4-BE49-F238E27FC236}">
                    <a16:creationId xmlns:a16="http://schemas.microsoft.com/office/drawing/2014/main" id="{AA197215-C142-DBFB-3F34-5615EF0745D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8" name="楕円 477">
                <a:extLst>
                  <a:ext uri="{FF2B5EF4-FFF2-40B4-BE49-F238E27FC236}">
                    <a16:creationId xmlns:a16="http://schemas.microsoft.com/office/drawing/2014/main" id="{937705A3-E193-3B7F-1664-FD807BA484F1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9" name="楕円 478">
                <a:extLst>
                  <a:ext uri="{FF2B5EF4-FFF2-40B4-BE49-F238E27FC236}">
                    <a16:creationId xmlns:a16="http://schemas.microsoft.com/office/drawing/2014/main" id="{891D438A-5CFB-A0F7-F0A8-4BD924C6300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0" name="楕円 479">
                <a:extLst>
                  <a:ext uri="{FF2B5EF4-FFF2-40B4-BE49-F238E27FC236}">
                    <a16:creationId xmlns:a16="http://schemas.microsoft.com/office/drawing/2014/main" id="{CE5D786C-9718-68A4-2AFE-4DD324380AC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1" name="楕円 480">
                <a:extLst>
                  <a:ext uri="{FF2B5EF4-FFF2-40B4-BE49-F238E27FC236}">
                    <a16:creationId xmlns:a16="http://schemas.microsoft.com/office/drawing/2014/main" id="{35A2AEFE-1E96-487D-57B5-12687E12696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2" name="楕円 481">
                <a:extLst>
                  <a:ext uri="{FF2B5EF4-FFF2-40B4-BE49-F238E27FC236}">
                    <a16:creationId xmlns:a16="http://schemas.microsoft.com/office/drawing/2014/main" id="{BB3D1D12-76E8-D4DF-3F14-D50FC17AAA0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6" name="グループ化 465">
              <a:extLst>
                <a:ext uri="{FF2B5EF4-FFF2-40B4-BE49-F238E27FC236}">
                  <a16:creationId xmlns:a16="http://schemas.microsoft.com/office/drawing/2014/main" id="{C7910E86-DB62-8D70-02C5-680AC204FA44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467" name="楕円 466">
                <a:extLst>
                  <a:ext uri="{FF2B5EF4-FFF2-40B4-BE49-F238E27FC236}">
                    <a16:creationId xmlns:a16="http://schemas.microsoft.com/office/drawing/2014/main" id="{C59F263C-8BB1-EF77-94D7-F9581D4A2E5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楕円 467">
                <a:extLst>
                  <a:ext uri="{FF2B5EF4-FFF2-40B4-BE49-F238E27FC236}">
                    <a16:creationId xmlns:a16="http://schemas.microsoft.com/office/drawing/2014/main" id="{65ADDF40-C4C3-F0D4-2062-6C1D5193EEF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楕円 468">
                <a:extLst>
                  <a:ext uri="{FF2B5EF4-FFF2-40B4-BE49-F238E27FC236}">
                    <a16:creationId xmlns:a16="http://schemas.microsoft.com/office/drawing/2014/main" id="{C5827F25-2E68-E7FB-11DE-A7C63C10766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0" name="楕円 469">
                <a:extLst>
                  <a:ext uri="{FF2B5EF4-FFF2-40B4-BE49-F238E27FC236}">
                    <a16:creationId xmlns:a16="http://schemas.microsoft.com/office/drawing/2014/main" id="{590EF214-1FFA-D881-FBAB-70CAB4F99E3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1" name="楕円 470">
                <a:extLst>
                  <a:ext uri="{FF2B5EF4-FFF2-40B4-BE49-F238E27FC236}">
                    <a16:creationId xmlns:a16="http://schemas.microsoft.com/office/drawing/2014/main" id="{DFA83109-23FE-8D1E-6463-72B7DF7E63D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2" name="楕円 471">
                <a:extLst>
                  <a:ext uri="{FF2B5EF4-FFF2-40B4-BE49-F238E27FC236}">
                    <a16:creationId xmlns:a16="http://schemas.microsoft.com/office/drawing/2014/main" id="{49C89347-28FD-AFA6-F6A6-9819CC83685F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3" name="楕円 472">
                <a:extLst>
                  <a:ext uri="{FF2B5EF4-FFF2-40B4-BE49-F238E27FC236}">
                    <a16:creationId xmlns:a16="http://schemas.microsoft.com/office/drawing/2014/main" id="{4C44D83E-AAE0-90F8-AC5A-2996CD121CD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4" name="楕円 473">
                <a:extLst>
                  <a:ext uri="{FF2B5EF4-FFF2-40B4-BE49-F238E27FC236}">
                    <a16:creationId xmlns:a16="http://schemas.microsoft.com/office/drawing/2014/main" id="{10535F33-C7F9-B4CA-36AF-6EA0AE447925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E6A6BB9F-D0CE-63F5-5E98-CD1AC341A6FC}"/>
              </a:ext>
            </a:extLst>
          </p:cNvPr>
          <p:cNvGrpSpPr/>
          <p:nvPr/>
        </p:nvGrpSpPr>
        <p:grpSpPr>
          <a:xfrm>
            <a:off x="8256588" y="2824414"/>
            <a:ext cx="1460209" cy="1435602"/>
            <a:chOff x="1035391" y="1196752"/>
            <a:chExt cx="1460209" cy="1435602"/>
          </a:xfrm>
        </p:grpSpPr>
        <p:grpSp>
          <p:nvGrpSpPr>
            <p:cNvPr id="500" name="グループ化 499">
              <a:extLst>
                <a:ext uri="{FF2B5EF4-FFF2-40B4-BE49-F238E27FC236}">
                  <a16:creationId xmlns:a16="http://schemas.microsoft.com/office/drawing/2014/main" id="{1A5805A3-B128-F261-A5A3-C65D87AD0A24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E72EE6A0-8C9D-8618-4534-01C7388FCC0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04428CE8-2DA9-FAF0-9A3C-C2F302B8538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17239D76-D73A-D8FD-D5A5-23CFD8C49FB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944870F9-BE56-FBEA-AE00-2CFE2FD7396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3C38354-AA93-FE64-EC76-A29872D318E3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E4D0A866-B69E-2957-E479-8EE1BBF551A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C6BDCEFC-E8DC-E107-4C2B-8D489F2DE7C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DBEFB063-A098-A2F1-3C98-9966FE1525B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1" name="グループ化 500">
              <a:extLst>
                <a:ext uri="{FF2B5EF4-FFF2-40B4-BE49-F238E27FC236}">
                  <a16:creationId xmlns:a16="http://schemas.microsoft.com/office/drawing/2014/main" id="{2540B73E-1EFA-FA14-B88C-3B5657F873B4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A2B65F6-85C9-615B-F63B-9AABE453A4E8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8F58358E-E8F4-B943-3AF7-06B5B4FE57CB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ED9FDD32-4484-68FB-1357-CD8D1EBE7E6C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8DF5547E-D999-EC2C-0D59-736101689DF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C4EE11AA-51CA-FB2A-3DD8-9966FBA498D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6C21EE1E-88D4-EEE7-ED64-28CC7D2B4DB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BB13576A-019F-63F5-DA20-7DD11AB859D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362C8BB-4B40-D680-F55A-07A36920210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2" name="グループ化 501">
              <a:extLst>
                <a:ext uri="{FF2B5EF4-FFF2-40B4-BE49-F238E27FC236}">
                  <a16:creationId xmlns:a16="http://schemas.microsoft.com/office/drawing/2014/main" id="{0845C85F-429E-B450-742F-4A088221970F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5CC1452C-5AE5-45C7-9574-CB94D0C633AD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FC8C3BA0-2F31-D7C5-5A48-78C5E237B571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DA69E4A8-F93E-86BB-1EB3-B8B60A6B023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EE3F43F3-1340-DFBE-B4E8-1FC04967087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C28C7D8C-81C8-20B1-926C-8F6F9D82EA5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A850C047-902D-E2C6-7A22-655831064801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50E7045B-5C02-D321-63E7-767AB568A1D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4E594529-025E-3979-4903-4B289F6FF44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3" name="グループ化 502">
              <a:extLst>
                <a:ext uri="{FF2B5EF4-FFF2-40B4-BE49-F238E27FC236}">
                  <a16:creationId xmlns:a16="http://schemas.microsoft.com/office/drawing/2014/main" id="{A0306601-979F-47B2-E8B5-C885C1114DEF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504" name="楕円 503">
                <a:extLst>
                  <a:ext uri="{FF2B5EF4-FFF2-40B4-BE49-F238E27FC236}">
                    <a16:creationId xmlns:a16="http://schemas.microsoft.com/office/drawing/2014/main" id="{BBFDE025-5513-5F77-F9FF-6E6D1679949E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5" name="楕円 504">
                <a:extLst>
                  <a:ext uri="{FF2B5EF4-FFF2-40B4-BE49-F238E27FC236}">
                    <a16:creationId xmlns:a16="http://schemas.microsoft.com/office/drawing/2014/main" id="{6714E098-B151-BEC0-306C-CB3CA14013A3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6" name="楕円 505">
                <a:extLst>
                  <a:ext uri="{FF2B5EF4-FFF2-40B4-BE49-F238E27FC236}">
                    <a16:creationId xmlns:a16="http://schemas.microsoft.com/office/drawing/2014/main" id="{EFAA8D23-A0B7-CB47-41EB-80E025A699F5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7" name="楕円 506">
                <a:extLst>
                  <a:ext uri="{FF2B5EF4-FFF2-40B4-BE49-F238E27FC236}">
                    <a16:creationId xmlns:a16="http://schemas.microsoft.com/office/drawing/2014/main" id="{882EBD62-39B8-0D70-7A75-51803795EE3A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8" name="楕円 507">
                <a:extLst>
                  <a:ext uri="{FF2B5EF4-FFF2-40B4-BE49-F238E27FC236}">
                    <a16:creationId xmlns:a16="http://schemas.microsoft.com/office/drawing/2014/main" id="{6B1BB44A-1F37-B0EF-4FA7-6BECE24890A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9" name="楕円 508">
                <a:extLst>
                  <a:ext uri="{FF2B5EF4-FFF2-40B4-BE49-F238E27FC236}">
                    <a16:creationId xmlns:a16="http://schemas.microsoft.com/office/drawing/2014/main" id="{78EDC7C6-8A9B-2638-9744-1B3E4C80E0A9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0" name="楕円 509">
                <a:extLst>
                  <a:ext uri="{FF2B5EF4-FFF2-40B4-BE49-F238E27FC236}">
                    <a16:creationId xmlns:a16="http://schemas.microsoft.com/office/drawing/2014/main" id="{6BF393B7-4429-8D71-D0B0-5FD58C4F905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0E126324-57A6-0F7D-6793-3DCCDA5C403C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>
            <a:extLst>
              <a:ext uri="{FF2B5EF4-FFF2-40B4-BE49-F238E27FC236}">
                <a16:creationId xmlns:a16="http://schemas.microsoft.com/office/drawing/2014/main" id="{88B37F23-5694-4238-46AC-09C9B0908647}"/>
              </a:ext>
            </a:extLst>
          </p:cNvPr>
          <p:cNvGrpSpPr/>
          <p:nvPr/>
        </p:nvGrpSpPr>
        <p:grpSpPr>
          <a:xfrm>
            <a:off x="10364766" y="2824916"/>
            <a:ext cx="1460209" cy="1435602"/>
            <a:chOff x="1035391" y="1196752"/>
            <a:chExt cx="1460209" cy="1435602"/>
          </a:xfrm>
        </p:grpSpPr>
        <p:grpSp>
          <p:nvGrpSpPr>
            <p:cNvPr id="537" name="グループ化 536">
              <a:extLst>
                <a:ext uri="{FF2B5EF4-FFF2-40B4-BE49-F238E27FC236}">
                  <a16:creationId xmlns:a16="http://schemas.microsoft.com/office/drawing/2014/main" id="{E6C2B43D-0DBA-B332-F42C-D60863C62E46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565" name="楕円 564">
                <a:extLst>
                  <a:ext uri="{FF2B5EF4-FFF2-40B4-BE49-F238E27FC236}">
                    <a16:creationId xmlns:a16="http://schemas.microsoft.com/office/drawing/2014/main" id="{DDC6757F-B780-AC1D-D6E6-F0C304D3A28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楕円 565">
                <a:extLst>
                  <a:ext uri="{FF2B5EF4-FFF2-40B4-BE49-F238E27FC236}">
                    <a16:creationId xmlns:a16="http://schemas.microsoft.com/office/drawing/2014/main" id="{81B89181-EFE5-4F1C-2661-1DB9E416242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7" name="楕円 566">
                <a:extLst>
                  <a:ext uri="{FF2B5EF4-FFF2-40B4-BE49-F238E27FC236}">
                    <a16:creationId xmlns:a16="http://schemas.microsoft.com/office/drawing/2014/main" id="{2AFBEFF6-E304-F544-5706-F53936AADEA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8" name="楕円 567">
                <a:extLst>
                  <a:ext uri="{FF2B5EF4-FFF2-40B4-BE49-F238E27FC236}">
                    <a16:creationId xmlns:a16="http://schemas.microsoft.com/office/drawing/2014/main" id="{B0710F80-BC43-1193-9636-182F93F5130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9" name="楕円 568">
                <a:extLst>
                  <a:ext uri="{FF2B5EF4-FFF2-40B4-BE49-F238E27FC236}">
                    <a16:creationId xmlns:a16="http://schemas.microsoft.com/office/drawing/2014/main" id="{17C98A19-ADE0-55AC-6C21-41A09705214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0" name="楕円 569">
                <a:extLst>
                  <a:ext uri="{FF2B5EF4-FFF2-40B4-BE49-F238E27FC236}">
                    <a16:creationId xmlns:a16="http://schemas.microsoft.com/office/drawing/2014/main" id="{80783B31-986C-E682-B83F-4515A7E1797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楕円 570">
                <a:extLst>
                  <a:ext uri="{FF2B5EF4-FFF2-40B4-BE49-F238E27FC236}">
                    <a16:creationId xmlns:a16="http://schemas.microsoft.com/office/drawing/2014/main" id="{D48E209F-2A79-EB0B-5668-0E93F1B8287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楕円 571">
                <a:extLst>
                  <a:ext uri="{FF2B5EF4-FFF2-40B4-BE49-F238E27FC236}">
                    <a16:creationId xmlns:a16="http://schemas.microsoft.com/office/drawing/2014/main" id="{1521A323-CAD9-1836-4A84-E871ACD7DFB4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8" name="グループ化 537">
              <a:extLst>
                <a:ext uri="{FF2B5EF4-FFF2-40B4-BE49-F238E27FC236}">
                  <a16:creationId xmlns:a16="http://schemas.microsoft.com/office/drawing/2014/main" id="{D7B51EA4-BD8B-C172-539B-BA5E44D663A7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91D8E6BB-E714-1606-D7AD-6A5F7DF0E03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95FDCDEE-0D64-A2A2-6D13-510FF7A0394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2B7C7A5C-B7C6-BA1D-C44C-4AF46EC4EF7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D6C709DA-DA7A-2BE0-21FC-408B92C46BF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E2901878-10B1-5EC0-20CD-D2E6005EC44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BDAB4491-C62A-1DF1-DAD1-E2935C94D9B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FF99B8C8-AC00-F56A-A1C9-B6B1F5F5FBCC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楕円 563">
                <a:extLst>
                  <a:ext uri="{FF2B5EF4-FFF2-40B4-BE49-F238E27FC236}">
                    <a16:creationId xmlns:a16="http://schemas.microsoft.com/office/drawing/2014/main" id="{78798B4C-9E9F-8717-B2CD-2D3EAFD9A2F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9" name="グループ化 538">
              <a:extLst>
                <a:ext uri="{FF2B5EF4-FFF2-40B4-BE49-F238E27FC236}">
                  <a16:creationId xmlns:a16="http://schemas.microsoft.com/office/drawing/2014/main" id="{9683FE2F-9E03-8EA1-2B51-D8180049F07C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AA698F48-0629-700B-960A-9986482ACF8E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BE8EDC43-0F83-74EA-9925-FA8540097EDB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278F0AD1-8902-22A3-EEFA-BFD11DFC8A7F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90198158-21D7-61BC-E833-5C8D0B01DC7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4B3F6C75-5B77-EC5D-557A-3DAC642DBDD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B9FF1C3A-D0D7-EC58-1EA7-617EE6003B3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46B917A0-38E3-F9F9-9E7E-0CB9E94E1B6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A5EA91A8-318C-0558-9816-1555D2E58B8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0" name="グループ化 539">
              <a:extLst>
                <a:ext uri="{FF2B5EF4-FFF2-40B4-BE49-F238E27FC236}">
                  <a16:creationId xmlns:a16="http://schemas.microsoft.com/office/drawing/2014/main" id="{B7C828A5-4C6A-E830-BD0D-38B7AB76C67C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A15FF536-AB46-78CB-1188-ECA5336E94E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27AE529B-FFB5-E9F3-594E-137F19FDE1E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CC8850B-2326-EE87-FB74-9ABCE5FFDEC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FC32C962-9691-8E80-EE6B-8C9BE20A8CD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BADCCE68-BE2F-19B4-EA27-E38F13424D67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45522F29-B986-95B9-5581-896838D0E97E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382E75DD-00A2-C1A7-E42C-8F3188BE3F4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062A389A-91F4-803B-6E1C-4BB68AEF2E0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7C66727D-2F9F-4E0B-EEDF-9DA5928D93A2}"/>
              </a:ext>
            </a:extLst>
          </p:cNvPr>
          <p:cNvGrpSpPr/>
          <p:nvPr/>
        </p:nvGrpSpPr>
        <p:grpSpPr>
          <a:xfrm>
            <a:off x="322755" y="4611596"/>
            <a:ext cx="1460209" cy="1435602"/>
            <a:chOff x="1035391" y="1196752"/>
            <a:chExt cx="1460209" cy="1435602"/>
          </a:xfrm>
        </p:grpSpPr>
        <p:grpSp>
          <p:nvGrpSpPr>
            <p:cNvPr id="574" name="グループ化 573">
              <a:extLst>
                <a:ext uri="{FF2B5EF4-FFF2-40B4-BE49-F238E27FC236}">
                  <a16:creationId xmlns:a16="http://schemas.microsoft.com/office/drawing/2014/main" id="{4E83D1CC-1011-A7FE-CBE5-BF4C8C38259B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602" name="楕円 601">
                <a:extLst>
                  <a:ext uri="{FF2B5EF4-FFF2-40B4-BE49-F238E27FC236}">
                    <a16:creationId xmlns:a16="http://schemas.microsoft.com/office/drawing/2014/main" id="{92C63274-2A29-A1F4-0691-1E20924C59C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3" name="楕円 602">
                <a:extLst>
                  <a:ext uri="{FF2B5EF4-FFF2-40B4-BE49-F238E27FC236}">
                    <a16:creationId xmlns:a16="http://schemas.microsoft.com/office/drawing/2014/main" id="{A82C23E3-0FF7-D6C5-E793-8EA43866B1D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4" name="楕円 603">
                <a:extLst>
                  <a:ext uri="{FF2B5EF4-FFF2-40B4-BE49-F238E27FC236}">
                    <a16:creationId xmlns:a16="http://schemas.microsoft.com/office/drawing/2014/main" id="{E6A3C24F-2C33-A327-A64D-73826E357F4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5" name="楕円 604">
                <a:extLst>
                  <a:ext uri="{FF2B5EF4-FFF2-40B4-BE49-F238E27FC236}">
                    <a16:creationId xmlns:a16="http://schemas.microsoft.com/office/drawing/2014/main" id="{3640C93E-4A04-8932-1E78-D63541D41C86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6" name="楕円 605">
                <a:extLst>
                  <a:ext uri="{FF2B5EF4-FFF2-40B4-BE49-F238E27FC236}">
                    <a16:creationId xmlns:a16="http://schemas.microsoft.com/office/drawing/2014/main" id="{5140CD46-B809-64DF-83AB-4CE17650DF3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7" name="楕円 606">
                <a:extLst>
                  <a:ext uri="{FF2B5EF4-FFF2-40B4-BE49-F238E27FC236}">
                    <a16:creationId xmlns:a16="http://schemas.microsoft.com/office/drawing/2014/main" id="{9681C5A3-B359-5B40-B2FE-BDB43653888E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8" name="楕円 607">
                <a:extLst>
                  <a:ext uri="{FF2B5EF4-FFF2-40B4-BE49-F238E27FC236}">
                    <a16:creationId xmlns:a16="http://schemas.microsoft.com/office/drawing/2014/main" id="{70B8C51F-DDAA-48A4-8F0B-C032ED522DA3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9" name="楕円 608">
                <a:extLst>
                  <a:ext uri="{FF2B5EF4-FFF2-40B4-BE49-F238E27FC236}">
                    <a16:creationId xmlns:a16="http://schemas.microsoft.com/office/drawing/2014/main" id="{D4C0E910-C64D-0CBE-BEF4-3ADC8414E541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5" name="グループ化 574">
              <a:extLst>
                <a:ext uri="{FF2B5EF4-FFF2-40B4-BE49-F238E27FC236}">
                  <a16:creationId xmlns:a16="http://schemas.microsoft.com/office/drawing/2014/main" id="{04E435BF-6F29-BD2F-3863-6402620033D3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594" name="楕円 593">
                <a:extLst>
                  <a:ext uri="{FF2B5EF4-FFF2-40B4-BE49-F238E27FC236}">
                    <a16:creationId xmlns:a16="http://schemas.microsoft.com/office/drawing/2014/main" id="{87702BD7-C1C2-7859-8BAC-49DD88C9B49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5" name="楕円 594">
                <a:extLst>
                  <a:ext uri="{FF2B5EF4-FFF2-40B4-BE49-F238E27FC236}">
                    <a16:creationId xmlns:a16="http://schemas.microsoft.com/office/drawing/2014/main" id="{942BF7D9-1C47-AC25-D29E-77502F6248D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6" name="楕円 595">
                <a:extLst>
                  <a:ext uri="{FF2B5EF4-FFF2-40B4-BE49-F238E27FC236}">
                    <a16:creationId xmlns:a16="http://schemas.microsoft.com/office/drawing/2014/main" id="{22A67F37-9D9D-759B-CB03-C03A0FE7BB78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7" name="楕円 596">
                <a:extLst>
                  <a:ext uri="{FF2B5EF4-FFF2-40B4-BE49-F238E27FC236}">
                    <a16:creationId xmlns:a16="http://schemas.microsoft.com/office/drawing/2014/main" id="{3D847E37-B176-D60C-521B-47FCC157BFA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8" name="楕円 597">
                <a:extLst>
                  <a:ext uri="{FF2B5EF4-FFF2-40B4-BE49-F238E27FC236}">
                    <a16:creationId xmlns:a16="http://schemas.microsoft.com/office/drawing/2014/main" id="{3EBBD03B-71AE-8437-AD75-90C32C83A83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9" name="楕円 598">
                <a:extLst>
                  <a:ext uri="{FF2B5EF4-FFF2-40B4-BE49-F238E27FC236}">
                    <a16:creationId xmlns:a16="http://schemas.microsoft.com/office/drawing/2014/main" id="{925E5D00-8775-B33F-0B65-7655E11011CD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0" name="楕円 599">
                <a:extLst>
                  <a:ext uri="{FF2B5EF4-FFF2-40B4-BE49-F238E27FC236}">
                    <a16:creationId xmlns:a16="http://schemas.microsoft.com/office/drawing/2014/main" id="{556482AF-6AEB-1641-B291-01FD7A1A87E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1" name="楕円 600">
                <a:extLst>
                  <a:ext uri="{FF2B5EF4-FFF2-40B4-BE49-F238E27FC236}">
                    <a16:creationId xmlns:a16="http://schemas.microsoft.com/office/drawing/2014/main" id="{D277C840-3C71-F9F1-927F-0F3440BC029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6" name="グループ化 575">
              <a:extLst>
                <a:ext uri="{FF2B5EF4-FFF2-40B4-BE49-F238E27FC236}">
                  <a16:creationId xmlns:a16="http://schemas.microsoft.com/office/drawing/2014/main" id="{BFE07A68-1FDD-0368-6CB5-8C837D49C2B1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586" name="楕円 585">
                <a:extLst>
                  <a:ext uri="{FF2B5EF4-FFF2-40B4-BE49-F238E27FC236}">
                    <a16:creationId xmlns:a16="http://schemas.microsoft.com/office/drawing/2014/main" id="{B306B826-C39B-A019-D80E-47F457D3E06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7" name="楕円 586">
                <a:extLst>
                  <a:ext uri="{FF2B5EF4-FFF2-40B4-BE49-F238E27FC236}">
                    <a16:creationId xmlns:a16="http://schemas.microsoft.com/office/drawing/2014/main" id="{CDF0F264-E540-4EF1-FF95-509F5ED84C93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8" name="楕円 587">
                <a:extLst>
                  <a:ext uri="{FF2B5EF4-FFF2-40B4-BE49-F238E27FC236}">
                    <a16:creationId xmlns:a16="http://schemas.microsoft.com/office/drawing/2014/main" id="{4E4E3939-915D-F999-538C-8AA89DE131F0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楕円 588">
                <a:extLst>
                  <a:ext uri="{FF2B5EF4-FFF2-40B4-BE49-F238E27FC236}">
                    <a16:creationId xmlns:a16="http://schemas.microsoft.com/office/drawing/2014/main" id="{7F170CC2-6C20-24CE-920D-3AC9FD3C027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楕円 589">
                <a:extLst>
                  <a:ext uri="{FF2B5EF4-FFF2-40B4-BE49-F238E27FC236}">
                    <a16:creationId xmlns:a16="http://schemas.microsoft.com/office/drawing/2014/main" id="{CEE52184-6CF6-BFAB-079A-9B45B25CD3A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1" name="楕円 590">
                <a:extLst>
                  <a:ext uri="{FF2B5EF4-FFF2-40B4-BE49-F238E27FC236}">
                    <a16:creationId xmlns:a16="http://schemas.microsoft.com/office/drawing/2014/main" id="{44F65B2C-60D0-C817-CB39-9F580342328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2" name="楕円 591">
                <a:extLst>
                  <a:ext uri="{FF2B5EF4-FFF2-40B4-BE49-F238E27FC236}">
                    <a16:creationId xmlns:a16="http://schemas.microsoft.com/office/drawing/2014/main" id="{DDDF60FF-4FAE-66A5-66AC-50524B2DBB1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3" name="楕円 592">
                <a:extLst>
                  <a:ext uri="{FF2B5EF4-FFF2-40B4-BE49-F238E27FC236}">
                    <a16:creationId xmlns:a16="http://schemas.microsoft.com/office/drawing/2014/main" id="{BD5BB6A0-9E0E-D2D4-A5E8-C1D0C5E35CD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7" name="グループ化 576">
              <a:extLst>
                <a:ext uri="{FF2B5EF4-FFF2-40B4-BE49-F238E27FC236}">
                  <a16:creationId xmlns:a16="http://schemas.microsoft.com/office/drawing/2014/main" id="{077D7D3C-146A-71DA-25C2-B0ECB43E284F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578" name="楕円 577">
                <a:extLst>
                  <a:ext uri="{FF2B5EF4-FFF2-40B4-BE49-F238E27FC236}">
                    <a16:creationId xmlns:a16="http://schemas.microsoft.com/office/drawing/2014/main" id="{F1ABDC3F-F4B3-DE5A-7623-92C18879191F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9" name="楕円 578">
                <a:extLst>
                  <a:ext uri="{FF2B5EF4-FFF2-40B4-BE49-F238E27FC236}">
                    <a16:creationId xmlns:a16="http://schemas.microsoft.com/office/drawing/2014/main" id="{A3707840-682F-1102-F0B3-9BF61CE524E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0" name="楕円 579">
                <a:extLst>
                  <a:ext uri="{FF2B5EF4-FFF2-40B4-BE49-F238E27FC236}">
                    <a16:creationId xmlns:a16="http://schemas.microsoft.com/office/drawing/2014/main" id="{3C36611E-2122-2CFA-5F5F-A6191452D6FF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1" name="楕円 580">
                <a:extLst>
                  <a:ext uri="{FF2B5EF4-FFF2-40B4-BE49-F238E27FC236}">
                    <a16:creationId xmlns:a16="http://schemas.microsoft.com/office/drawing/2014/main" id="{5DC15A12-58A8-733C-7039-B5918ADAB6E6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2" name="楕円 581">
                <a:extLst>
                  <a:ext uri="{FF2B5EF4-FFF2-40B4-BE49-F238E27FC236}">
                    <a16:creationId xmlns:a16="http://schemas.microsoft.com/office/drawing/2014/main" id="{369F6DC0-FC3C-E9B2-A1AE-39544BC0DB8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楕円 582">
                <a:extLst>
                  <a:ext uri="{FF2B5EF4-FFF2-40B4-BE49-F238E27FC236}">
                    <a16:creationId xmlns:a16="http://schemas.microsoft.com/office/drawing/2014/main" id="{2E31C417-135E-EF1D-DD1C-8E0CF5EB9EC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楕円 583">
                <a:extLst>
                  <a:ext uri="{FF2B5EF4-FFF2-40B4-BE49-F238E27FC236}">
                    <a16:creationId xmlns:a16="http://schemas.microsoft.com/office/drawing/2014/main" id="{A1EDED2E-4DBF-5868-DD21-93321D78D45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5" name="楕円 584">
                <a:extLst>
                  <a:ext uri="{FF2B5EF4-FFF2-40B4-BE49-F238E27FC236}">
                    <a16:creationId xmlns:a16="http://schemas.microsoft.com/office/drawing/2014/main" id="{6CC5D036-FBD2-35A1-FD42-30E309355D0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10" name="グループ化 609">
            <a:extLst>
              <a:ext uri="{FF2B5EF4-FFF2-40B4-BE49-F238E27FC236}">
                <a16:creationId xmlns:a16="http://schemas.microsoft.com/office/drawing/2014/main" id="{701FFA13-1047-4D60-4454-E17DAB815F99}"/>
              </a:ext>
            </a:extLst>
          </p:cNvPr>
          <p:cNvGrpSpPr/>
          <p:nvPr/>
        </p:nvGrpSpPr>
        <p:grpSpPr>
          <a:xfrm>
            <a:off x="2190794" y="4611596"/>
            <a:ext cx="1460209" cy="1435602"/>
            <a:chOff x="1035391" y="1196752"/>
            <a:chExt cx="1460209" cy="1435602"/>
          </a:xfrm>
        </p:grpSpPr>
        <p:grpSp>
          <p:nvGrpSpPr>
            <p:cNvPr id="611" name="グループ化 610">
              <a:extLst>
                <a:ext uri="{FF2B5EF4-FFF2-40B4-BE49-F238E27FC236}">
                  <a16:creationId xmlns:a16="http://schemas.microsoft.com/office/drawing/2014/main" id="{2B7D63B8-D0D2-1975-FF23-0F90F881022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639" name="楕円 638">
                <a:extLst>
                  <a:ext uri="{FF2B5EF4-FFF2-40B4-BE49-F238E27FC236}">
                    <a16:creationId xmlns:a16="http://schemas.microsoft.com/office/drawing/2014/main" id="{CE335C2A-A0FD-CA75-6995-4184639F5D62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0" name="楕円 639">
                <a:extLst>
                  <a:ext uri="{FF2B5EF4-FFF2-40B4-BE49-F238E27FC236}">
                    <a16:creationId xmlns:a16="http://schemas.microsoft.com/office/drawing/2014/main" id="{C2078E1D-8D38-0DFE-9B38-21CE90A938B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1" name="楕円 640">
                <a:extLst>
                  <a:ext uri="{FF2B5EF4-FFF2-40B4-BE49-F238E27FC236}">
                    <a16:creationId xmlns:a16="http://schemas.microsoft.com/office/drawing/2014/main" id="{35CC8043-2396-C7EA-79FB-96E312308ED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楕円 641">
                <a:extLst>
                  <a:ext uri="{FF2B5EF4-FFF2-40B4-BE49-F238E27FC236}">
                    <a16:creationId xmlns:a16="http://schemas.microsoft.com/office/drawing/2014/main" id="{6C5540DA-FAFD-E85F-02AE-C9991BCD479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3" name="楕円 642">
                <a:extLst>
                  <a:ext uri="{FF2B5EF4-FFF2-40B4-BE49-F238E27FC236}">
                    <a16:creationId xmlns:a16="http://schemas.microsoft.com/office/drawing/2014/main" id="{0B130B02-D3FA-7CD5-30EA-8C82F78EDB2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楕円 643">
                <a:extLst>
                  <a:ext uri="{FF2B5EF4-FFF2-40B4-BE49-F238E27FC236}">
                    <a16:creationId xmlns:a16="http://schemas.microsoft.com/office/drawing/2014/main" id="{362FAC93-7F22-2FEE-5947-83095C8DD9F5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5" name="楕円 644">
                <a:extLst>
                  <a:ext uri="{FF2B5EF4-FFF2-40B4-BE49-F238E27FC236}">
                    <a16:creationId xmlns:a16="http://schemas.microsoft.com/office/drawing/2014/main" id="{A5644095-85E3-327E-5DFF-1831D27D98F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楕円 645">
                <a:extLst>
                  <a:ext uri="{FF2B5EF4-FFF2-40B4-BE49-F238E27FC236}">
                    <a16:creationId xmlns:a16="http://schemas.microsoft.com/office/drawing/2014/main" id="{AA316E1D-8A8A-D79E-6007-327BA69F29C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2" name="グループ化 611">
              <a:extLst>
                <a:ext uri="{FF2B5EF4-FFF2-40B4-BE49-F238E27FC236}">
                  <a16:creationId xmlns:a16="http://schemas.microsoft.com/office/drawing/2014/main" id="{88C6D664-C4EA-EC2C-6C6A-DAEE88515CC2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631" name="楕円 630">
                <a:extLst>
                  <a:ext uri="{FF2B5EF4-FFF2-40B4-BE49-F238E27FC236}">
                    <a16:creationId xmlns:a16="http://schemas.microsoft.com/office/drawing/2014/main" id="{1A62C5AB-3C73-F5A1-31CC-54458EBC34A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2" name="楕円 631">
                <a:extLst>
                  <a:ext uri="{FF2B5EF4-FFF2-40B4-BE49-F238E27FC236}">
                    <a16:creationId xmlns:a16="http://schemas.microsoft.com/office/drawing/2014/main" id="{99AA2717-12C0-EA9D-E53C-D9A207001C5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3" name="楕円 632">
                <a:extLst>
                  <a:ext uri="{FF2B5EF4-FFF2-40B4-BE49-F238E27FC236}">
                    <a16:creationId xmlns:a16="http://schemas.microsoft.com/office/drawing/2014/main" id="{2B59C4CF-3C6D-EA77-DAFF-22738AE6BA0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4" name="楕円 633">
                <a:extLst>
                  <a:ext uri="{FF2B5EF4-FFF2-40B4-BE49-F238E27FC236}">
                    <a16:creationId xmlns:a16="http://schemas.microsoft.com/office/drawing/2014/main" id="{EFBDFF90-2029-4FE3-42B6-F8A9D22B377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5" name="楕円 634">
                <a:extLst>
                  <a:ext uri="{FF2B5EF4-FFF2-40B4-BE49-F238E27FC236}">
                    <a16:creationId xmlns:a16="http://schemas.microsoft.com/office/drawing/2014/main" id="{CC4A21F9-6FBE-5CDD-61FD-DDAC61C80DD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6" name="楕円 635">
                <a:extLst>
                  <a:ext uri="{FF2B5EF4-FFF2-40B4-BE49-F238E27FC236}">
                    <a16:creationId xmlns:a16="http://schemas.microsoft.com/office/drawing/2014/main" id="{2F5EAFAC-0A37-4627-7FA7-79E7D6C160D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7" name="楕円 636">
                <a:extLst>
                  <a:ext uri="{FF2B5EF4-FFF2-40B4-BE49-F238E27FC236}">
                    <a16:creationId xmlns:a16="http://schemas.microsoft.com/office/drawing/2014/main" id="{6E8BD409-6054-0E73-73B2-4B156D4245C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8" name="楕円 637">
                <a:extLst>
                  <a:ext uri="{FF2B5EF4-FFF2-40B4-BE49-F238E27FC236}">
                    <a16:creationId xmlns:a16="http://schemas.microsoft.com/office/drawing/2014/main" id="{3B4FB57C-0A46-D0D9-A362-FEF3C643F1E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3" name="グループ化 612">
              <a:extLst>
                <a:ext uri="{FF2B5EF4-FFF2-40B4-BE49-F238E27FC236}">
                  <a16:creationId xmlns:a16="http://schemas.microsoft.com/office/drawing/2014/main" id="{385200FE-6424-F8BC-0B7E-63AEA833C064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623" name="楕円 622">
                <a:extLst>
                  <a:ext uri="{FF2B5EF4-FFF2-40B4-BE49-F238E27FC236}">
                    <a16:creationId xmlns:a16="http://schemas.microsoft.com/office/drawing/2014/main" id="{D995C96A-78F5-A0D2-E485-6C1E68D48E8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4" name="楕円 623">
                <a:extLst>
                  <a:ext uri="{FF2B5EF4-FFF2-40B4-BE49-F238E27FC236}">
                    <a16:creationId xmlns:a16="http://schemas.microsoft.com/office/drawing/2014/main" id="{FBB2CDBE-B9DD-F6F1-08F2-363431EBB093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5" name="楕円 624">
                <a:extLst>
                  <a:ext uri="{FF2B5EF4-FFF2-40B4-BE49-F238E27FC236}">
                    <a16:creationId xmlns:a16="http://schemas.microsoft.com/office/drawing/2014/main" id="{CB752EC6-CB8C-C702-1100-6998162D6F75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6" name="楕円 625">
                <a:extLst>
                  <a:ext uri="{FF2B5EF4-FFF2-40B4-BE49-F238E27FC236}">
                    <a16:creationId xmlns:a16="http://schemas.microsoft.com/office/drawing/2014/main" id="{F72CC9D4-8B47-BC3E-1424-9D7496CFD78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7" name="楕円 626">
                <a:extLst>
                  <a:ext uri="{FF2B5EF4-FFF2-40B4-BE49-F238E27FC236}">
                    <a16:creationId xmlns:a16="http://schemas.microsoft.com/office/drawing/2014/main" id="{CCE8E114-2441-D48F-6FD5-7847721DDD5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8" name="楕円 627">
                <a:extLst>
                  <a:ext uri="{FF2B5EF4-FFF2-40B4-BE49-F238E27FC236}">
                    <a16:creationId xmlns:a16="http://schemas.microsoft.com/office/drawing/2014/main" id="{F08FE708-D09F-5915-DE13-F703E22E932C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9" name="楕円 628">
                <a:extLst>
                  <a:ext uri="{FF2B5EF4-FFF2-40B4-BE49-F238E27FC236}">
                    <a16:creationId xmlns:a16="http://schemas.microsoft.com/office/drawing/2014/main" id="{157E504B-6B57-7A41-BFA7-1FE54B3B9E7E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0" name="楕円 629">
                <a:extLst>
                  <a:ext uri="{FF2B5EF4-FFF2-40B4-BE49-F238E27FC236}">
                    <a16:creationId xmlns:a16="http://schemas.microsoft.com/office/drawing/2014/main" id="{2594235F-B8C9-57D2-4C08-B5E85CE94EBF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4" name="グループ化 613">
              <a:extLst>
                <a:ext uri="{FF2B5EF4-FFF2-40B4-BE49-F238E27FC236}">
                  <a16:creationId xmlns:a16="http://schemas.microsoft.com/office/drawing/2014/main" id="{2B16D798-6A0C-C643-488B-D6C2657D6FCA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615" name="楕円 614">
                <a:extLst>
                  <a:ext uri="{FF2B5EF4-FFF2-40B4-BE49-F238E27FC236}">
                    <a16:creationId xmlns:a16="http://schemas.microsoft.com/office/drawing/2014/main" id="{01D2A8B9-7CA2-7AB0-3121-36CAFBCE4E9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楕円 615">
                <a:extLst>
                  <a:ext uri="{FF2B5EF4-FFF2-40B4-BE49-F238E27FC236}">
                    <a16:creationId xmlns:a16="http://schemas.microsoft.com/office/drawing/2014/main" id="{1654CC8A-6A24-C1B4-8729-33EA31074FD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7" name="楕円 616">
                <a:extLst>
                  <a:ext uri="{FF2B5EF4-FFF2-40B4-BE49-F238E27FC236}">
                    <a16:creationId xmlns:a16="http://schemas.microsoft.com/office/drawing/2014/main" id="{47B1E47D-AFD7-E9FE-3B92-CE9A00FBE630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楕円 617">
                <a:extLst>
                  <a:ext uri="{FF2B5EF4-FFF2-40B4-BE49-F238E27FC236}">
                    <a16:creationId xmlns:a16="http://schemas.microsoft.com/office/drawing/2014/main" id="{43AC06FE-3A9A-D1B5-6DA1-EA2E112CB4A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9" name="楕円 618">
                <a:extLst>
                  <a:ext uri="{FF2B5EF4-FFF2-40B4-BE49-F238E27FC236}">
                    <a16:creationId xmlns:a16="http://schemas.microsoft.com/office/drawing/2014/main" id="{BBA23B82-0802-E66F-19C3-87912BCC622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楕円 619">
                <a:extLst>
                  <a:ext uri="{FF2B5EF4-FFF2-40B4-BE49-F238E27FC236}">
                    <a16:creationId xmlns:a16="http://schemas.microsoft.com/office/drawing/2014/main" id="{188755CD-0715-5738-4D21-2AF73FC1899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1" name="楕円 620">
                <a:extLst>
                  <a:ext uri="{FF2B5EF4-FFF2-40B4-BE49-F238E27FC236}">
                    <a16:creationId xmlns:a16="http://schemas.microsoft.com/office/drawing/2014/main" id="{0FB48F13-385B-6662-C7CC-9D361D3AD03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楕円 621">
                <a:extLst>
                  <a:ext uri="{FF2B5EF4-FFF2-40B4-BE49-F238E27FC236}">
                    <a16:creationId xmlns:a16="http://schemas.microsoft.com/office/drawing/2014/main" id="{B0EB66A5-E9CC-4993-3F41-C0823B6E134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97AD559-D792-204D-41E5-2527B0D6C101}"/>
              </a:ext>
            </a:extLst>
          </p:cNvPr>
          <p:cNvGrpSpPr/>
          <p:nvPr/>
        </p:nvGrpSpPr>
        <p:grpSpPr>
          <a:xfrm>
            <a:off x="4233630" y="4611596"/>
            <a:ext cx="1460209" cy="1435602"/>
            <a:chOff x="1035391" y="1196752"/>
            <a:chExt cx="1460209" cy="1435602"/>
          </a:xfrm>
        </p:grpSpPr>
        <p:grpSp>
          <p:nvGrpSpPr>
            <p:cNvPr id="648" name="グループ化 647">
              <a:extLst>
                <a:ext uri="{FF2B5EF4-FFF2-40B4-BE49-F238E27FC236}">
                  <a16:creationId xmlns:a16="http://schemas.microsoft.com/office/drawing/2014/main" id="{586B2AD5-ED90-6E64-FBC0-9AE518E0852F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676" name="楕円 675">
                <a:extLst>
                  <a:ext uri="{FF2B5EF4-FFF2-40B4-BE49-F238E27FC236}">
                    <a16:creationId xmlns:a16="http://schemas.microsoft.com/office/drawing/2014/main" id="{AE246BF1-5064-C59C-3063-AFB16AD1778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7" name="楕円 676">
                <a:extLst>
                  <a:ext uri="{FF2B5EF4-FFF2-40B4-BE49-F238E27FC236}">
                    <a16:creationId xmlns:a16="http://schemas.microsoft.com/office/drawing/2014/main" id="{04F61E70-749E-CA6B-859F-B4BA38654DE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8" name="楕円 677">
                <a:extLst>
                  <a:ext uri="{FF2B5EF4-FFF2-40B4-BE49-F238E27FC236}">
                    <a16:creationId xmlns:a16="http://schemas.microsoft.com/office/drawing/2014/main" id="{0C4E07E3-E9E4-BE80-5115-3585412C0CA2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9" name="楕円 678">
                <a:extLst>
                  <a:ext uri="{FF2B5EF4-FFF2-40B4-BE49-F238E27FC236}">
                    <a16:creationId xmlns:a16="http://schemas.microsoft.com/office/drawing/2014/main" id="{A69D2E56-D360-BF97-DCA4-B5A90169885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0" name="楕円 679">
                <a:extLst>
                  <a:ext uri="{FF2B5EF4-FFF2-40B4-BE49-F238E27FC236}">
                    <a16:creationId xmlns:a16="http://schemas.microsoft.com/office/drawing/2014/main" id="{D451947C-9523-0099-5266-158D1A5BB582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1" name="楕円 680">
                <a:extLst>
                  <a:ext uri="{FF2B5EF4-FFF2-40B4-BE49-F238E27FC236}">
                    <a16:creationId xmlns:a16="http://schemas.microsoft.com/office/drawing/2014/main" id="{1885C955-DA3C-3582-1088-996AA6BC6BC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2" name="楕円 681">
                <a:extLst>
                  <a:ext uri="{FF2B5EF4-FFF2-40B4-BE49-F238E27FC236}">
                    <a16:creationId xmlns:a16="http://schemas.microsoft.com/office/drawing/2014/main" id="{48BD34D9-AC63-6CBA-3686-6D348602567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3" name="楕円 682">
                <a:extLst>
                  <a:ext uri="{FF2B5EF4-FFF2-40B4-BE49-F238E27FC236}">
                    <a16:creationId xmlns:a16="http://schemas.microsoft.com/office/drawing/2014/main" id="{D846E40D-EF05-F365-A5D5-FDF6E6E4192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9" name="グループ化 648">
              <a:extLst>
                <a:ext uri="{FF2B5EF4-FFF2-40B4-BE49-F238E27FC236}">
                  <a16:creationId xmlns:a16="http://schemas.microsoft.com/office/drawing/2014/main" id="{4700BBE6-D3C7-49F3-210B-5870EE1F549F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668" name="楕円 667">
                <a:extLst>
                  <a:ext uri="{FF2B5EF4-FFF2-40B4-BE49-F238E27FC236}">
                    <a16:creationId xmlns:a16="http://schemas.microsoft.com/office/drawing/2014/main" id="{696138DD-38F2-376A-1ED3-8711DBF7273F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9" name="楕円 668">
                <a:extLst>
                  <a:ext uri="{FF2B5EF4-FFF2-40B4-BE49-F238E27FC236}">
                    <a16:creationId xmlns:a16="http://schemas.microsoft.com/office/drawing/2014/main" id="{66B63391-ADE2-23A0-2823-A56D688A297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0" name="楕円 669">
                <a:extLst>
                  <a:ext uri="{FF2B5EF4-FFF2-40B4-BE49-F238E27FC236}">
                    <a16:creationId xmlns:a16="http://schemas.microsoft.com/office/drawing/2014/main" id="{F22CDC32-FF08-7980-C6F0-0BC402FE998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1" name="楕円 670">
                <a:extLst>
                  <a:ext uri="{FF2B5EF4-FFF2-40B4-BE49-F238E27FC236}">
                    <a16:creationId xmlns:a16="http://schemas.microsoft.com/office/drawing/2014/main" id="{344CDAFC-2645-A0AF-74B3-679083806A2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2" name="楕円 671">
                <a:extLst>
                  <a:ext uri="{FF2B5EF4-FFF2-40B4-BE49-F238E27FC236}">
                    <a16:creationId xmlns:a16="http://schemas.microsoft.com/office/drawing/2014/main" id="{44B69D95-BDEC-E9C1-BC49-30621C93A3D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3" name="楕円 672">
                <a:extLst>
                  <a:ext uri="{FF2B5EF4-FFF2-40B4-BE49-F238E27FC236}">
                    <a16:creationId xmlns:a16="http://schemas.microsoft.com/office/drawing/2014/main" id="{226EF8C5-8906-2E18-3C7E-751E507568D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4" name="楕円 673">
                <a:extLst>
                  <a:ext uri="{FF2B5EF4-FFF2-40B4-BE49-F238E27FC236}">
                    <a16:creationId xmlns:a16="http://schemas.microsoft.com/office/drawing/2014/main" id="{69D65B4E-8292-2BF9-9FEB-6B2C6624F2E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5" name="楕円 674">
                <a:extLst>
                  <a:ext uri="{FF2B5EF4-FFF2-40B4-BE49-F238E27FC236}">
                    <a16:creationId xmlns:a16="http://schemas.microsoft.com/office/drawing/2014/main" id="{422E04AB-8CCB-F66E-607A-2CC88DD41F8E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0" name="グループ化 649">
              <a:extLst>
                <a:ext uri="{FF2B5EF4-FFF2-40B4-BE49-F238E27FC236}">
                  <a16:creationId xmlns:a16="http://schemas.microsoft.com/office/drawing/2014/main" id="{28664D45-2C96-8DC6-44F5-CA91981BAE52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660" name="楕円 659">
                <a:extLst>
                  <a:ext uri="{FF2B5EF4-FFF2-40B4-BE49-F238E27FC236}">
                    <a16:creationId xmlns:a16="http://schemas.microsoft.com/office/drawing/2014/main" id="{A14C05FA-AED6-2A3B-1619-1D0432B8B142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1" name="楕円 660">
                <a:extLst>
                  <a:ext uri="{FF2B5EF4-FFF2-40B4-BE49-F238E27FC236}">
                    <a16:creationId xmlns:a16="http://schemas.microsoft.com/office/drawing/2014/main" id="{F00B6A13-BF96-53B6-3646-845D86EC341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2" name="楕円 661">
                <a:extLst>
                  <a:ext uri="{FF2B5EF4-FFF2-40B4-BE49-F238E27FC236}">
                    <a16:creationId xmlns:a16="http://schemas.microsoft.com/office/drawing/2014/main" id="{B0FA44EB-C52B-08DA-EA51-F03470CBD34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3" name="楕円 662">
                <a:extLst>
                  <a:ext uri="{FF2B5EF4-FFF2-40B4-BE49-F238E27FC236}">
                    <a16:creationId xmlns:a16="http://schemas.microsoft.com/office/drawing/2014/main" id="{27289198-821D-EA69-031B-44888CB36E17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4" name="楕円 663">
                <a:extLst>
                  <a:ext uri="{FF2B5EF4-FFF2-40B4-BE49-F238E27FC236}">
                    <a16:creationId xmlns:a16="http://schemas.microsoft.com/office/drawing/2014/main" id="{8394C3EC-8EB9-BA8F-91F1-ADE23F4CA89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5" name="楕円 664">
                <a:extLst>
                  <a:ext uri="{FF2B5EF4-FFF2-40B4-BE49-F238E27FC236}">
                    <a16:creationId xmlns:a16="http://schemas.microsoft.com/office/drawing/2014/main" id="{C2133EB8-AB52-C655-EAEA-EB4C706CB0A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6" name="楕円 665">
                <a:extLst>
                  <a:ext uri="{FF2B5EF4-FFF2-40B4-BE49-F238E27FC236}">
                    <a16:creationId xmlns:a16="http://schemas.microsoft.com/office/drawing/2014/main" id="{50863816-8901-B867-70EE-1881E9ED159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7" name="楕円 666">
                <a:extLst>
                  <a:ext uri="{FF2B5EF4-FFF2-40B4-BE49-F238E27FC236}">
                    <a16:creationId xmlns:a16="http://schemas.microsoft.com/office/drawing/2014/main" id="{347C5592-D25D-2DC1-82D5-5BF4E50F108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1" name="グループ化 650">
              <a:extLst>
                <a:ext uri="{FF2B5EF4-FFF2-40B4-BE49-F238E27FC236}">
                  <a16:creationId xmlns:a16="http://schemas.microsoft.com/office/drawing/2014/main" id="{5EC5F987-760A-7E6D-CB9C-F1369F853986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652" name="楕円 651">
                <a:extLst>
                  <a:ext uri="{FF2B5EF4-FFF2-40B4-BE49-F238E27FC236}">
                    <a16:creationId xmlns:a16="http://schemas.microsoft.com/office/drawing/2014/main" id="{49D4C1FD-3CBA-B1DD-D476-E9331D14AE35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3" name="楕円 652">
                <a:extLst>
                  <a:ext uri="{FF2B5EF4-FFF2-40B4-BE49-F238E27FC236}">
                    <a16:creationId xmlns:a16="http://schemas.microsoft.com/office/drawing/2014/main" id="{88479DDC-4CB2-3E97-5F7F-A01AA362F5A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4" name="楕円 653">
                <a:extLst>
                  <a:ext uri="{FF2B5EF4-FFF2-40B4-BE49-F238E27FC236}">
                    <a16:creationId xmlns:a16="http://schemas.microsoft.com/office/drawing/2014/main" id="{5436A9FD-FEFD-459A-7B5C-5AF4C8120B5C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5" name="楕円 654">
                <a:extLst>
                  <a:ext uri="{FF2B5EF4-FFF2-40B4-BE49-F238E27FC236}">
                    <a16:creationId xmlns:a16="http://schemas.microsoft.com/office/drawing/2014/main" id="{C61B47DF-A0FE-A724-F3B7-F36D0787387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6" name="楕円 655">
                <a:extLst>
                  <a:ext uri="{FF2B5EF4-FFF2-40B4-BE49-F238E27FC236}">
                    <a16:creationId xmlns:a16="http://schemas.microsoft.com/office/drawing/2014/main" id="{50569140-F504-1944-1D57-6699A834A9B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7" name="楕円 656">
                <a:extLst>
                  <a:ext uri="{FF2B5EF4-FFF2-40B4-BE49-F238E27FC236}">
                    <a16:creationId xmlns:a16="http://schemas.microsoft.com/office/drawing/2014/main" id="{1E5EAF5C-A5F0-CF45-2F22-4152027AED0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8" name="楕円 657">
                <a:extLst>
                  <a:ext uri="{FF2B5EF4-FFF2-40B4-BE49-F238E27FC236}">
                    <a16:creationId xmlns:a16="http://schemas.microsoft.com/office/drawing/2014/main" id="{12CA4315-069B-5D8B-C128-6B845B59D0E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9" name="楕円 658">
                <a:extLst>
                  <a:ext uri="{FF2B5EF4-FFF2-40B4-BE49-F238E27FC236}">
                    <a16:creationId xmlns:a16="http://schemas.microsoft.com/office/drawing/2014/main" id="{3B6CF3F4-2214-0CD0-16BF-5CA341EAEB9D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84" name="グループ化 683">
            <a:extLst>
              <a:ext uri="{FF2B5EF4-FFF2-40B4-BE49-F238E27FC236}">
                <a16:creationId xmlns:a16="http://schemas.microsoft.com/office/drawing/2014/main" id="{0EAE7AF8-3CC4-E236-D196-7E0F12C3254A}"/>
              </a:ext>
            </a:extLst>
          </p:cNvPr>
          <p:cNvGrpSpPr/>
          <p:nvPr/>
        </p:nvGrpSpPr>
        <p:grpSpPr>
          <a:xfrm>
            <a:off x="6130809" y="4611596"/>
            <a:ext cx="1460209" cy="1435602"/>
            <a:chOff x="1035391" y="1196752"/>
            <a:chExt cx="1460209" cy="1435602"/>
          </a:xfrm>
        </p:grpSpPr>
        <p:grpSp>
          <p:nvGrpSpPr>
            <p:cNvPr id="685" name="グループ化 684">
              <a:extLst>
                <a:ext uri="{FF2B5EF4-FFF2-40B4-BE49-F238E27FC236}">
                  <a16:creationId xmlns:a16="http://schemas.microsoft.com/office/drawing/2014/main" id="{E38E13EC-02FC-695B-9D81-6EB451CEC759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A3DBCB38-B171-7816-9A3F-EBF3ED0B245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EED6B5B7-F36F-81D8-A6C2-E2404C8CB16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460DE458-F260-0B0A-405B-F3BC04A974A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C9964382-33FD-241B-5AC7-E506FA077CF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7197EB35-DAF1-94DF-53CF-714A3C26195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151FC048-C512-1646-F42C-50C69DEFFEA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8C4E3FBB-CC9B-48C6-910D-7378618BD18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CF274223-20B3-CF21-437C-55FCB79432E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86" name="グループ化 685">
              <a:extLst>
                <a:ext uri="{FF2B5EF4-FFF2-40B4-BE49-F238E27FC236}">
                  <a16:creationId xmlns:a16="http://schemas.microsoft.com/office/drawing/2014/main" id="{6807508F-195A-3F78-C332-F6EE7F871781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B0C42D81-99FF-8158-9ABC-53ECBADAC749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6654E2DE-EBD5-27C5-2448-262110ECFB24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3EF0DF7B-51C7-05E2-4633-C208C1A99F41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50267570-AF30-A038-0C21-D3453F69DFBE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1950503-C679-60C6-0EFA-30F71E2C11EC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A1E51350-3CE3-FC21-C736-926E373E63F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E5C22B8F-102F-FF2E-4A4D-E9FF1179D18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228F3422-1359-E7A5-EE97-C623167334D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87" name="グループ化 686">
              <a:extLst>
                <a:ext uri="{FF2B5EF4-FFF2-40B4-BE49-F238E27FC236}">
                  <a16:creationId xmlns:a16="http://schemas.microsoft.com/office/drawing/2014/main" id="{5E5BBACF-BB93-135F-F108-BCD44CD6AF71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697" name="楕円 696">
                <a:extLst>
                  <a:ext uri="{FF2B5EF4-FFF2-40B4-BE49-F238E27FC236}">
                    <a16:creationId xmlns:a16="http://schemas.microsoft.com/office/drawing/2014/main" id="{B9711853-735F-A5C7-897A-98E1AAA5099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8" name="楕円 697">
                <a:extLst>
                  <a:ext uri="{FF2B5EF4-FFF2-40B4-BE49-F238E27FC236}">
                    <a16:creationId xmlns:a16="http://schemas.microsoft.com/office/drawing/2014/main" id="{1CB8E38D-C6BC-6219-D1B7-8F45BB40116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9" name="楕円 698">
                <a:extLst>
                  <a:ext uri="{FF2B5EF4-FFF2-40B4-BE49-F238E27FC236}">
                    <a16:creationId xmlns:a16="http://schemas.microsoft.com/office/drawing/2014/main" id="{E132915E-EDFC-7556-F956-6E4039B924F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0" name="楕円 699">
                <a:extLst>
                  <a:ext uri="{FF2B5EF4-FFF2-40B4-BE49-F238E27FC236}">
                    <a16:creationId xmlns:a16="http://schemas.microsoft.com/office/drawing/2014/main" id="{DFE132C5-8506-7419-9261-0F93DF7DB0F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1" name="楕円 700">
                <a:extLst>
                  <a:ext uri="{FF2B5EF4-FFF2-40B4-BE49-F238E27FC236}">
                    <a16:creationId xmlns:a16="http://schemas.microsoft.com/office/drawing/2014/main" id="{BBDA1A09-35AD-EBA5-EAF5-90BA38E31AC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2" name="楕円 701">
                <a:extLst>
                  <a:ext uri="{FF2B5EF4-FFF2-40B4-BE49-F238E27FC236}">
                    <a16:creationId xmlns:a16="http://schemas.microsoft.com/office/drawing/2014/main" id="{0C0C2E88-A466-6E86-137C-8D1AABBE6CB5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3" name="楕円 702">
                <a:extLst>
                  <a:ext uri="{FF2B5EF4-FFF2-40B4-BE49-F238E27FC236}">
                    <a16:creationId xmlns:a16="http://schemas.microsoft.com/office/drawing/2014/main" id="{98198ABF-6BE3-5937-A4B8-15B1C4B414AC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4" name="楕円 703">
                <a:extLst>
                  <a:ext uri="{FF2B5EF4-FFF2-40B4-BE49-F238E27FC236}">
                    <a16:creationId xmlns:a16="http://schemas.microsoft.com/office/drawing/2014/main" id="{741CB2AF-5155-0C71-D396-FA80E485481D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88" name="グループ化 687">
              <a:extLst>
                <a:ext uri="{FF2B5EF4-FFF2-40B4-BE49-F238E27FC236}">
                  <a16:creationId xmlns:a16="http://schemas.microsoft.com/office/drawing/2014/main" id="{76AA2AC4-A0C8-9702-1EF3-180A0AB28257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689" name="楕円 688">
                <a:extLst>
                  <a:ext uri="{FF2B5EF4-FFF2-40B4-BE49-F238E27FC236}">
                    <a16:creationId xmlns:a16="http://schemas.microsoft.com/office/drawing/2014/main" id="{DF82EC29-9A5F-506E-100E-A807BC787818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0" name="楕円 689">
                <a:extLst>
                  <a:ext uri="{FF2B5EF4-FFF2-40B4-BE49-F238E27FC236}">
                    <a16:creationId xmlns:a16="http://schemas.microsoft.com/office/drawing/2014/main" id="{31B68622-B1A4-BCDE-B828-630B1A9B21A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1" name="楕円 690">
                <a:extLst>
                  <a:ext uri="{FF2B5EF4-FFF2-40B4-BE49-F238E27FC236}">
                    <a16:creationId xmlns:a16="http://schemas.microsoft.com/office/drawing/2014/main" id="{4D80F8B6-AAEC-336F-8F72-823534017FB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2" name="楕円 691">
                <a:extLst>
                  <a:ext uri="{FF2B5EF4-FFF2-40B4-BE49-F238E27FC236}">
                    <a16:creationId xmlns:a16="http://schemas.microsoft.com/office/drawing/2014/main" id="{C5888E07-DA3F-5354-1CC7-6A8CFCB578B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3" name="楕円 692">
                <a:extLst>
                  <a:ext uri="{FF2B5EF4-FFF2-40B4-BE49-F238E27FC236}">
                    <a16:creationId xmlns:a16="http://schemas.microsoft.com/office/drawing/2014/main" id="{E1431484-85F0-96C1-2125-BA4984C4DE2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4" name="楕円 693">
                <a:extLst>
                  <a:ext uri="{FF2B5EF4-FFF2-40B4-BE49-F238E27FC236}">
                    <a16:creationId xmlns:a16="http://schemas.microsoft.com/office/drawing/2014/main" id="{C8BA6F85-39FF-A989-90F9-26D02D13094C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楕円 694">
                <a:extLst>
                  <a:ext uri="{FF2B5EF4-FFF2-40B4-BE49-F238E27FC236}">
                    <a16:creationId xmlns:a16="http://schemas.microsoft.com/office/drawing/2014/main" id="{CBE0FB8B-DD3F-BA29-95CE-BBC9F12B52A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6" name="楕円 695">
                <a:extLst>
                  <a:ext uri="{FF2B5EF4-FFF2-40B4-BE49-F238E27FC236}">
                    <a16:creationId xmlns:a16="http://schemas.microsoft.com/office/drawing/2014/main" id="{52F81580-5703-24D9-70E9-40F6DCBCB90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21" name="グループ化 720">
            <a:extLst>
              <a:ext uri="{FF2B5EF4-FFF2-40B4-BE49-F238E27FC236}">
                <a16:creationId xmlns:a16="http://schemas.microsoft.com/office/drawing/2014/main" id="{F73D66E2-56B5-E216-6F6C-4C329C1D8F69}"/>
              </a:ext>
            </a:extLst>
          </p:cNvPr>
          <p:cNvGrpSpPr/>
          <p:nvPr/>
        </p:nvGrpSpPr>
        <p:grpSpPr>
          <a:xfrm>
            <a:off x="10329036" y="4611596"/>
            <a:ext cx="1460209" cy="1435602"/>
            <a:chOff x="1035391" y="1196752"/>
            <a:chExt cx="1460209" cy="1435602"/>
          </a:xfrm>
        </p:grpSpPr>
        <p:grpSp>
          <p:nvGrpSpPr>
            <p:cNvPr id="722" name="グループ化 721">
              <a:extLst>
                <a:ext uri="{FF2B5EF4-FFF2-40B4-BE49-F238E27FC236}">
                  <a16:creationId xmlns:a16="http://schemas.microsoft.com/office/drawing/2014/main" id="{6DC39617-5F58-16E6-434B-4C5FA0287C34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001A5772-E89B-169C-FF1A-C165532B87D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3B6FE34F-A8C9-E302-A23F-4ECA38C4BCE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268000AF-B998-CF12-A2C3-ED055CC8461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D1D120EA-C755-5B3D-B271-D16F7E104E4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A8878DB6-244D-6451-613E-25C0D67A8204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24CDAF72-91FD-2A2D-C685-FD731E3AC641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96F69EF0-D1BF-D1C6-B4FD-E3C7EF3FBE9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7A4FF50C-3FC9-669F-6AD3-FFD145A797E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3" name="グループ化 722">
              <a:extLst>
                <a:ext uri="{FF2B5EF4-FFF2-40B4-BE49-F238E27FC236}">
                  <a16:creationId xmlns:a16="http://schemas.microsoft.com/office/drawing/2014/main" id="{EC9A1A03-B78C-AE60-1A4B-102D41FAEB3D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49620511-2F2E-341E-8360-E7FC8A36CC4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217D1E86-4FA2-434C-A1D0-F970FAA4E42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40EBB731-D1B7-4FEE-212F-D8FFE1DFB432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1905AC96-70D9-58B6-70E8-BD20A191EA0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6B0C34E4-26E3-154B-3999-D80C453C16C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A5A72163-287F-0DAB-E841-A5125AA83F9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86AB26CF-3E33-6E54-143F-EB52D963CDC5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28B39257-D4AD-114B-0FAE-7FF173D7E21F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4" name="グループ化 723">
              <a:extLst>
                <a:ext uri="{FF2B5EF4-FFF2-40B4-BE49-F238E27FC236}">
                  <a16:creationId xmlns:a16="http://schemas.microsoft.com/office/drawing/2014/main" id="{68FFE41C-6009-A203-8D47-A233B318D02F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64D35D01-2891-724A-0EB9-6D65EEB32224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AA0E5D15-391D-EAEE-C334-CC4CF9D3B33F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8D719DA3-BC79-5FA6-8F72-72874FFEFDC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7B3CB328-4FAB-5EBA-978A-A086AA4ED2E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57B2C251-79D1-C7BD-2A35-4F7AFDFA0B08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E4A529C4-88FE-619E-BFD1-7B0C7F51EB5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F257B9DE-6B4D-5393-C306-1FCD433263D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4CD7FDAC-94BD-F4F8-26BF-5C6C60CB6D55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5" name="グループ化 724">
              <a:extLst>
                <a:ext uri="{FF2B5EF4-FFF2-40B4-BE49-F238E27FC236}">
                  <a16:creationId xmlns:a16="http://schemas.microsoft.com/office/drawing/2014/main" id="{CF1EF599-23CF-397E-B7A7-DA6AF9AC0F98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9692A65E-B137-9D7E-3826-EAC539BB89D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21FF1EDA-7BFD-5CB9-C292-A7686E3B1FEB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302F0CB3-03AF-BCE8-7383-42C928730C1C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E19CD3F1-00E1-A058-E307-43BE51758F1E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9BF64972-64BB-DE00-BFD0-ED765DCE23D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8D1F7DA9-038B-8989-A34E-3A35EA40ED1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EF6B0814-C45D-E250-8818-2F39ED4B8ACA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B8D97A1E-9BE6-591F-DBBE-7219F082FA0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35B719CC-4E90-5D15-5E86-A10BF73A9129}"/>
              </a:ext>
            </a:extLst>
          </p:cNvPr>
          <p:cNvGrpSpPr/>
          <p:nvPr/>
        </p:nvGrpSpPr>
        <p:grpSpPr>
          <a:xfrm>
            <a:off x="8227400" y="4611596"/>
            <a:ext cx="1460209" cy="1435602"/>
            <a:chOff x="1035391" y="1196752"/>
            <a:chExt cx="1460209" cy="1435602"/>
          </a:xfrm>
        </p:grpSpPr>
        <p:grpSp>
          <p:nvGrpSpPr>
            <p:cNvPr id="759" name="グループ化 758">
              <a:extLst>
                <a:ext uri="{FF2B5EF4-FFF2-40B4-BE49-F238E27FC236}">
                  <a16:creationId xmlns:a16="http://schemas.microsoft.com/office/drawing/2014/main" id="{7D01AC75-0759-92C6-4650-5BD417D5044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787" name="楕円 786">
                <a:extLst>
                  <a:ext uri="{FF2B5EF4-FFF2-40B4-BE49-F238E27FC236}">
                    <a16:creationId xmlns:a16="http://schemas.microsoft.com/office/drawing/2014/main" id="{C3118D05-77A3-BCD2-D13D-BC85F2D684B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8" name="楕円 787">
                <a:extLst>
                  <a:ext uri="{FF2B5EF4-FFF2-40B4-BE49-F238E27FC236}">
                    <a16:creationId xmlns:a16="http://schemas.microsoft.com/office/drawing/2014/main" id="{E2664C7D-65C4-F57A-56DC-71C217CEAA9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楕円 788">
                <a:extLst>
                  <a:ext uri="{FF2B5EF4-FFF2-40B4-BE49-F238E27FC236}">
                    <a16:creationId xmlns:a16="http://schemas.microsoft.com/office/drawing/2014/main" id="{7A8B12C5-4B08-B973-64B8-CCA99B3FA0A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楕円 789">
                <a:extLst>
                  <a:ext uri="{FF2B5EF4-FFF2-40B4-BE49-F238E27FC236}">
                    <a16:creationId xmlns:a16="http://schemas.microsoft.com/office/drawing/2014/main" id="{87FBB7AD-276D-220E-7E71-22250691A2B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1" name="楕円 790">
                <a:extLst>
                  <a:ext uri="{FF2B5EF4-FFF2-40B4-BE49-F238E27FC236}">
                    <a16:creationId xmlns:a16="http://schemas.microsoft.com/office/drawing/2014/main" id="{A169628D-4CA7-B68B-6C7E-E69EDD9B041C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2" name="楕円 791">
                <a:extLst>
                  <a:ext uri="{FF2B5EF4-FFF2-40B4-BE49-F238E27FC236}">
                    <a16:creationId xmlns:a16="http://schemas.microsoft.com/office/drawing/2014/main" id="{678154BD-2BE4-DB30-D6C4-0D8DF7D72D6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3" name="楕円 792">
                <a:extLst>
                  <a:ext uri="{FF2B5EF4-FFF2-40B4-BE49-F238E27FC236}">
                    <a16:creationId xmlns:a16="http://schemas.microsoft.com/office/drawing/2014/main" id="{1D23C86F-E491-2C46-9B4C-8B58DC05035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4" name="楕円 793">
                <a:extLst>
                  <a:ext uri="{FF2B5EF4-FFF2-40B4-BE49-F238E27FC236}">
                    <a16:creationId xmlns:a16="http://schemas.microsoft.com/office/drawing/2014/main" id="{ECE11FE7-E5CF-1B87-1B16-6BE8996AB46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0" name="グループ化 759">
              <a:extLst>
                <a:ext uri="{FF2B5EF4-FFF2-40B4-BE49-F238E27FC236}">
                  <a16:creationId xmlns:a16="http://schemas.microsoft.com/office/drawing/2014/main" id="{27909132-D006-8D73-7043-C86AA4828F62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779" name="楕円 778">
                <a:extLst>
                  <a:ext uri="{FF2B5EF4-FFF2-40B4-BE49-F238E27FC236}">
                    <a16:creationId xmlns:a16="http://schemas.microsoft.com/office/drawing/2014/main" id="{73CC5099-E159-B623-6032-734788E66E7D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0" name="楕円 779">
                <a:extLst>
                  <a:ext uri="{FF2B5EF4-FFF2-40B4-BE49-F238E27FC236}">
                    <a16:creationId xmlns:a16="http://schemas.microsoft.com/office/drawing/2014/main" id="{80FB4FFA-FD6F-F282-CB05-E60E6E2902E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1" name="楕円 780">
                <a:extLst>
                  <a:ext uri="{FF2B5EF4-FFF2-40B4-BE49-F238E27FC236}">
                    <a16:creationId xmlns:a16="http://schemas.microsoft.com/office/drawing/2014/main" id="{64E33A88-585E-8CF1-9F70-8D797BFA22F1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2" name="楕円 781">
                <a:extLst>
                  <a:ext uri="{FF2B5EF4-FFF2-40B4-BE49-F238E27FC236}">
                    <a16:creationId xmlns:a16="http://schemas.microsoft.com/office/drawing/2014/main" id="{36C97316-E562-242D-1443-FE36F7670D7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楕円 782">
                <a:extLst>
                  <a:ext uri="{FF2B5EF4-FFF2-40B4-BE49-F238E27FC236}">
                    <a16:creationId xmlns:a16="http://schemas.microsoft.com/office/drawing/2014/main" id="{56968D87-ED85-6FFB-27DA-320EFC55720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楕円 783">
                <a:extLst>
                  <a:ext uri="{FF2B5EF4-FFF2-40B4-BE49-F238E27FC236}">
                    <a16:creationId xmlns:a16="http://schemas.microsoft.com/office/drawing/2014/main" id="{BE4079EF-112F-1F71-63FF-8B6A4BFFCB81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5" name="楕円 784">
                <a:extLst>
                  <a:ext uri="{FF2B5EF4-FFF2-40B4-BE49-F238E27FC236}">
                    <a16:creationId xmlns:a16="http://schemas.microsoft.com/office/drawing/2014/main" id="{62F50FC2-1CC7-AF79-E80D-6F2F212340B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6" name="楕円 785">
                <a:extLst>
                  <a:ext uri="{FF2B5EF4-FFF2-40B4-BE49-F238E27FC236}">
                    <a16:creationId xmlns:a16="http://schemas.microsoft.com/office/drawing/2014/main" id="{F0CE9100-3F08-CFBD-1782-EE6DDB04DBD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1" name="グループ化 760">
              <a:extLst>
                <a:ext uri="{FF2B5EF4-FFF2-40B4-BE49-F238E27FC236}">
                  <a16:creationId xmlns:a16="http://schemas.microsoft.com/office/drawing/2014/main" id="{DAA31790-A9D7-732D-7B71-8D2D20773EC5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771" name="楕円 770">
                <a:extLst>
                  <a:ext uri="{FF2B5EF4-FFF2-40B4-BE49-F238E27FC236}">
                    <a16:creationId xmlns:a16="http://schemas.microsoft.com/office/drawing/2014/main" id="{D5C17D53-2B5B-7ED6-148A-44E1F5EB8A7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2" name="楕円 771">
                <a:extLst>
                  <a:ext uri="{FF2B5EF4-FFF2-40B4-BE49-F238E27FC236}">
                    <a16:creationId xmlns:a16="http://schemas.microsoft.com/office/drawing/2014/main" id="{D56F16CB-DB7F-751F-905F-C8D68260F1B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3" name="楕円 772">
                <a:extLst>
                  <a:ext uri="{FF2B5EF4-FFF2-40B4-BE49-F238E27FC236}">
                    <a16:creationId xmlns:a16="http://schemas.microsoft.com/office/drawing/2014/main" id="{D229ECD7-D80B-E4AF-C164-D5649D03AEB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4" name="楕円 773">
                <a:extLst>
                  <a:ext uri="{FF2B5EF4-FFF2-40B4-BE49-F238E27FC236}">
                    <a16:creationId xmlns:a16="http://schemas.microsoft.com/office/drawing/2014/main" id="{A9E3F6C1-C958-89AD-EF7E-FD13C65771C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5" name="楕円 774">
                <a:extLst>
                  <a:ext uri="{FF2B5EF4-FFF2-40B4-BE49-F238E27FC236}">
                    <a16:creationId xmlns:a16="http://schemas.microsoft.com/office/drawing/2014/main" id="{9B770276-7C65-144F-71E8-BAE21EF1BDE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6" name="楕円 775">
                <a:extLst>
                  <a:ext uri="{FF2B5EF4-FFF2-40B4-BE49-F238E27FC236}">
                    <a16:creationId xmlns:a16="http://schemas.microsoft.com/office/drawing/2014/main" id="{A3372ADE-3648-BE12-F49E-2B175361B5E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7" name="楕円 776">
                <a:extLst>
                  <a:ext uri="{FF2B5EF4-FFF2-40B4-BE49-F238E27FC236}">
                    <a16:creationId xmlns:a16="http://schemas.microsoft.com/office/drawing/2014/main" id="{E63C3CAE-5687-E18B-C6C6-8A06ABFBA36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8" name="楕円 777">
                <a:extLst>
                  <a:ext uri="{FF2B5EF4-FFF2-40B4-BE49-F238E27FC236}">
                    <a16:creationId xmlns:a16="http://schemas.microsoft.com/office/drawing/2014/main" id="{B1FB819A-AFD1-8717-2DB6-3DAE1856442E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2" name="グループ化 761">
              <a:extLst>
                <a:ext uri="{FF2B5EF4-FFF2-40B4-BE49-F238E27FC236}">
                  <a16:creationId xmlns:a16="http://schemas.microsoft.com/office/drawing/2014/main" id="{9C8B6F71-5819-A69D-A201-9C0BBB8308B7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763" name="楕円 762">
                <a:extLst>
                  <a:ext uri="{FF2B5EF4-FFF2-40B4-BE49-F238E27FC236}">
                    <a16:creationId xmlns:a16="http://schemas.microsoft.com/office/drawing/2014/main" id="{62F85EB2-A64F-AE17-D291-4F4CBF1F0154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4" name="楕円 763">
                <a:extLst>
                  <a:ext uri="{FF2B5EF4-FFF2-40B4-BE49-F238E27FC236}">
                    <a16:creationId xmlns:a16="http://schemas.microsoft.com/office/drawing/2014/main" id="{9ED522ED-9A4B-A2A3-77DA-D142BEEEA81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5" name="楕円 764">
                <a:extLst>
                  <a:ext uri="{FF2B5EF4-FFF2-40B4-BE49-F238E27FC236}">
                    <a16:creationId xmlns:a16="http://schemas.microsoft.com/office/drawing/2014/main" id="{43BC6440-EDC8-E86D-AC66-E4FC0399836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6" name="楕円 765">
                <a:extLst>
                  <a:ext uri="{FF2B5EF4-FFF2-40B4-BE49-F238E27FC236}">
                    <a16:creationId xmlns:a16="http://schemas.microsoft.com/office/drawing/2014/main" id="{41503863-E1DF-240A-C196-6D50DA8FCD6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7" name="楕円 766">
                <a:extLst>
                  <a:ext uri="{FF2B5EF4-FFF2-40B4-BE49-F238E27FC236}">
                    <a16:creationId xmlns:a16="http://schemas.microsoft.com/office/drawing/2014/main" id="{3DC4DF52-0C2F-2E0B-8BCF-4EAA8072BAD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8" name="楕円 767">
                <a:extLst>
                  <a:ext uri="{FF2B5EF4-FFF2-40B4-BE49-F238E27FC236}">
                    <a16:creationId xmlns:a16="http://schemas.microsoft.com/office/drawing/2014/main" id="{0C5FB512-2369-D195-3DF8-F959F964F495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9" name="楕円 768">
                <a:extLst>
                  <a:ext uri="{FF2B5EF4-FFF2-40B4-BE49-F238E27FC236}">
                    <a16:creationId xmlns:a16="http://schemas.microsoft.com/office/drawing/2014/main" id="{39988AE8-97A5-5D14-8CCC-213F963A043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0" name="楕円 769">
                <a:extLst>
                  <a:ext uri="{FF2B5EF4-FFF2-40B4-BE49-F238E27FC236}">
                    <a16:creationId xmlns:a16="http://schemas.microsoft.com/office/drawing/2014/main" id="{C4B45F35-2233-9239-A917-EB539F56C16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96" name="矢印: 右 795">
            <a:extLst>
              <a:ext uri="{FF2B5EF4-FFF2-40B4-BE49-F238E27FC236}">
                <a16:creationId xmlns:a16="http://schemas.microsoft.com/office/drawing/2014/main" id="{74D1AA68-5E89-D660-024B-077E10A21B50}"/>
              </a:ext>
            </a:extLst>
          </p:cNvPr>
          <p:cNvSpPr/>
          <p:nvPr/>
        </p:nvSpPr>
        <p:spPr>
          <a:xfrm>
            <a:off x="1758229" y="1608055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矢印: 右 796">
            <a:extLst>
              <a:ext uri="{FF2B5EF4-FFF2-40B4-BE49-F238E27FC236}">
                <a16:creationId xmlns:a16="http://schemas.microsoft.com/office/drawing/2014/main" id="{7463DF19-29C1-8F5E-7478-8945704044DB}"/>
              </a:ext>
            </a:extLst>
          </p:cNvPr>
          <p:cNvSpPr/>
          <p:nvPr/>
        </p:nvSpPr>
        <p:spPr>
          <a:xfrm>
            <a:off x="3737920" y="1616779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8" name="矢印: 右 797">
            <a:extLst>
              <a:ext uri="{FF2B5EF4-FFF2-40B4-BE49-F238E27FC236}">
                <a16:creationId xmlns:a16="http://schemas.microsoft.com/office/drawing/2014/main" id="{FED9A7F8-B134-D532-E759-2D20A570C975}"/>
              </a:ext>
            </a:extLst>
          </p:cNvPr>
          <p:cNvSpPr/>
          <p:nvPr/>
        </p:nvSpPr>
        <p:spPr>
          <a:xfrm>
            <a:off x="5693040" y="1616779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9" name="矢印: 右 798">
            <a:extLst>
              <a:ext uri="{FF2B5EF4-FFF2-40B4-BE49-F238E27FC236}">
                <a16:creationId xmlns:a16="http://schemas.microsoft.com/office/drawing/2014/main" id="{00983757-F6B5-2DB7-9344-B58B1959BC6A}"/>
              </a:ext>
            </a:extLst>
          </p:cNvPr>
          <p:cNvSpPr/>
          <p:nvPr/>
        </p:nvSpPr>
        <p:spPr>
          <a:xfrm>
            <a:off x="7774787" y="1616779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8" name="矢印: 右 837">
            <a:extLst>
              <a:ext uri="{FF2B5EF4-FFF2-40B4-BE49-F238E27FC236}">
                <a16:creationId xmlns:a16="http://schemas.microsoft.com/office/drawing/2014/main" id="{4E57D263-C154-AA7E-E414-B120759D170E}"/>
              </a:ext>
            </a:extLst>
          </p:cNvPr>
          <p:cNvSpPr/>
          <p:nvPr/>
        </p:nvSpPr>
        <p:spPr>
          <a:xfrm>
            <a:off x="9815940" y="1616779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9" name="矢印: 右 838">
            <a:extLst>
              <a:ext uri="{FF2B5EF4-FFF2-40B4-BE49-F238E27FC236}">
                <a16:creationId xmlns:a16="http://schemas.microsoft.com/office/drawing/2014/main" id="{236C9DC9-EC74-6DC0-371F-521D32A4FE04}"/>
              </a:ext>
            </a:extLst>
          </p:cNvPr>
          <p:cNvSpPr/>
          <p:nvPr/>
        </p:nvSpPr>
        <p:spPr>
          <a:xfrm>
            <a:off x="1758229" y="334379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矢印: 右 839">
            <a:extLst>
              <a:ext uri="{FF2B5EF4-FFF2-40B4-BE49-F238E27FC236}">
                <a16:creationId xmlns:a16="http://schemas.microsoft.com/office/drawing/2014/main" id="{5CB40095-2685-E4D6-DD8B-C0C08732F057}"/>
              </a:ext>
            </a:extLst>
          </p:cNvPr>
          <p:cNvSpPr/>
          <p:nvPr/>
        </p:nvSpPr>
        <p:spPr>
          <a:xfrm>
            <a:off x="3737920" y="3352514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1" name="矢印: 右 840">
            <a:extLst>
              <a:ext uri="{FF2B5EF4-FFF2-40B4-BE49-F238E27FC236}">
                <a16:creationId xmlns:a16="http://schemas.microsoft.com/office/drawing/2014/main" id="{8866D54D-BCFB-F5CD-711B-D552BC956C4F}"/>
              </a:ext>
            </a:extLst>
          </p:cNvPr>
          <p:cNvSpPr/>
          <p:nvPr/>
        </p:nvSpPr>
        <p:spPr>
          <a:xfrm>
            <a:off x="5693040" y="3352514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2" name="矢印: 右 841">
            <a:extLst>
              <a:ext uri="{FF2B5EF4-FFF2-40B4-BE49-F238E27FC236}">
                <a16:creationId xmlns:a16="http://schemas.microsoft.com/office/drawing/2014/main" id="{CB3BD686-DEF6-C950-EA22-F6E797A19B67}"/>
              </a:ext>
            </a:extLst>
          </p:cNvPr>
          <p:cNvSpPr/>
          <p:nvPr/>
        </p:nvSpPr>
        <p:spPr>
          <a:xfrm>
            <a:off x="7774787" y="3352514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矢印: 右 842">
            <a:extLst>
              <a:ext uri="{FF2B5EF4-FFF2-40B4-BE49-F238E27FC236}">
                <a16:creationId xmlns:a16="http://schemas.microsoft.com/office/drawing/2014/main" id="{E245FCEB-38FC-0B13-0DE4-0D9C6DE0FC9A}"/>
              </a:ext>
            </a:extLst>
          </p:cNvPr>
          <p:cNvSpPr/>
          <p:nvPr/>
        </p:nvSpPr>
        <p:spPr>
          <a:xfrm>
            <a:off x="9815940" y="3352514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4" name="矢印: 右 843">
            <a:extLst>
              <a:ext uri="{FF2B5EF4-FFF2-40B4-BE49-F238E27FC236}">
                <a16:creationId xmlns:a16="http://schemas.microsoft.com/office/drawing/2014/main" id="{FD8F44CA-7FEC-9926-4378-06581C4C05F7}"/>
              </a:ext>
            </a:extLst>
          </p:cNvPr>
          <p:cNvSpPr/>
          <p:nvPr/>
        </p:nvSpPr>
        <p:spPr>
          <a:xfrm>
            <a:off x="1758229" y="5181156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5" name="矢印: 右 844">
            <a:extLst>
              <a:ext uri="{FF2B5EF4-FFF2-40B4-BE49-F238E27FC236}">
                <a16:creationId xmlns:a16="http://schemas.microsoft.com/office/drawing/2014/main" id="{CADC04CC-96DA-445C-206C-D7752CF56A8D}"/>
              </a:ext>
            </a:extLst>
          </p:cNvPr>
          <p:cNvSpPr/>
          <p:nvPr/>
        </p:nvSpPr>
        <p:spPr>
          <a:xfrm>
            <a:off x="3737920" y="518988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6" name="矢印: 右 845">
            <a:extLst>
              <a:ext uri="{FF2B5EF4-FFF2-40B4-BE49-F238E27FC236}">
                <a16:creationId xmlns:a16="http://schemas.microsoft.com/office/drawing/2014/main" id="{B68094C0-93AE-AD5E-654E-DB72F069503A}"/>
              </a:ext>
            </a:extLst>
          </p:cNvPr>
          <p:cNvSpPr/>
          <p:nvPr/>
        </p:nvSpPr>
        <p:spPr>
          <a:xfrm>
            <a:off x="5693040" y="518988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矢印: 右 846">
            <a:extLst>
              <a:ext uri="{FF2B5EF4-FFF2-40B4-BE49-F238E27FC236}">
                <a16:creationId xmlns:a16="http://schemas.microsoft.com/office/drawing/2014/main" id="{9292B6EF-CB65-2BBA-8D4F-5C122A953718}"/>
              </a:ext>
            </a:extLst>
          </p:cNvPr>
          <p:cNvSpPr/>
          <p:nvPr/>
        </p:nvSpPr>
        <p:spPr>
          <a:xfrm>
            <a:off x="7774787" y="518988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8" name="矢印: 右 847">
            <a:extLst>
              <a:ext uri="{FF2B5EF4-FFF2-40B4-BE49-F238E27FC236}">
                <a16:creationId xmlns:a16="http://schemas.microsoft.com/office/drawing/2014/main" id="{F1E6D270-9F03-AC3D-4F61-4600397BA2B2}"/>
              </a:ext>
            </a:extLst>
          </p:cNvPr>
          <p:cNvSpPr/>
          <p:nvPr/>
        </p:nvSpPr>
        <p:spPr>
          <a:xfrm>
            <a:off x="9815940" y="518988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6" name="グループ化 855">
            <a:extLst>
              <a:ext uri="{FF2B5EF4-FFF2-40B4-BE49-F238E27FC236}">
                <a16:creationId xmlns:a16="http://schemas.microsoft.com/office/drawing/2014/main" id="{F09B68F7-2C8B-0790-BDFB-05A8358CEC57}"/>
              </a:ext>
            </a:extLst>
          </p:cNvPr>
          <p:cNvGrpSpPr/>
          <p:nvPr/>
        </p:nvGrpSpPr>
        <p:grpSpPr>
          <a:xfrm>
            <a:off x="1612992" y="2435885"/>
            <a:ext cx="8724315" cy="310366"/>
            <a:chOff x="1612992" y="2435885"/>
            <a:chExt cx="8724315" cy="310366"/>
          </a:xfrm>
        </p:grpSpPr>
        <p:sp>
          <p:nvSpPr>
            <p:cNvPr id="854" name="矢印: 下 853">
              <a:extLst>
                <a:ext uri="{FF2B5EF4-FFF2-40B4-BE49-F238E27FC236}">
                  <a16:creationId xmlns:a16="http://schemas.microsoft.com/office/drawing/2014/main" id="{32650CD4-4E72-99EB-F27E-DFFE02BEAD0E}"/>
                </a:ext>
              </a:extLst>
            </p:cNvPr>
            <p:cNvSpPr/>
            <p:nvPr/>
          </p:nvSpPr>
          <p:spPr>
            <a:xfrm>
              <a:off x="1612992" y="2503657"/>
              <a:ext cx="177458" cy="242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5" name="正方形/長方形 854">
              <a:extLst>
                <a:ext uri="{FF2B5EF4-FFF2-40B4-BE49-F238E27FC236}">
                  <a16:creationId xmlns:a16="http://schemas.microsoft.com/office/drawing/2014/main" id="{93ABE274-0814-A3FA-6A1B-42265647ECCD}"/>
                </a:ext>
              </a:extLst>
            </p:cNvPr>
            <p:cNvSpPr/>
            <p:nvPr/>
          </p:nvSpPr>
          <p:spPr>
            <a:xfrm>
              <a:off x="1643166" y="2435885"/>
              <a:ext cx="8694141" cy="59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7" name="グループ化 856">
            <a:extLst>
              <a:ext uri="{FF2B5EF4-FFF2-40B4-BE49-F238E27FC236}">
                <a16:creationId xmlns:a16="http://schemas.microsoft.com/office/drawing/2014/main" id="{BD9359DD-6643-0A99-6A83-7A19BFEDAD13}"/>
              </a:ext>
            </a:extLst>
          </p:cNvPr>
          <p:cNvGrpSpPr/>
          <p:nvPr/>
        </p:nvGrpSpPr>
        <p:grpSpPr>
          <a:xfrm>
            <a:off x="1612992" y="4265012"/>
            <a:ext cx="8724315" cy="310366"/>
            <a:chOff x="1612992" y="2435885"/>
            <a:chExt cx="8724315" cy="310366"/>
          </a:xfrm>
        </p:grpSpPr>
        <p:sp>
          <p:nvSpPr>
            <p:cNvPr id="858" name="矢印: 下 857">
              <a:extLst>
                <a:ext uri="{FF2B5EF4-FFF2-40B4-BE49-F238E27FC236}">
                  <a16:creationId xmlns:a16="http://schemas.microsoft.com/office/drawing/2014/main" id="{FF29105F-3BA4-C94D-222A-B7CE06137022}"/>
                </a:ext>
              </a:extLst>
            </p:cNvPr>
            <p:cNvSpPr/>
            <p:nvPr/>
          </p:nvSpPr>
          <p:spPr>
            <a:xfrm>
              <a:off x="1612992" y="2503657"/>
              <a:ext cx="177458" cy="242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9" name="正方形/長方形 858">
              <a:extLst>
                <a:ext uri="{FF2B5EF4-FFF2-40B4-BE49-F238E27FC236}">
                  <a16:creationId xmlns:a16="http://schemas.microsoft.com/office/drawing/2014/main" id="{C947CD70-CFC3-909B-0BD9-FE57A7B3C542}"/>
                </a:ext>
              </a:extLst>
            </p:cNvPr>
            <p:cNvSpPr/>
            <p:nvPr/>
          </p:nvSpPr>
          <p:spPr>
            <a:xfrm>
              <a:off x="1643166" y="2435885"/>
              <a:ext cx="8694141" cy="59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657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ABEE69-F930-8726-462D-246E0793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18BB16-A7AC-0EE3-B7C2-3B6E0A65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8780C0-C7E5-B27D-367A-2B2C7DD1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A238D9C-20A4-6FB7-262D-AAAD3065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発光パターン２：１列を発光させるパターン</a:t>
            </a:r>
            <a:endParaRPr kumimoji="1" lang="ja-JP" altLang="en-US" dirty="0"/>
          </a:p>
        </p:txBody>
      </p: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58B2F932-2DB4-AB48-AD24-7715BF7E346E}"/>
              </a:ext>
            </a:extLst>
          </p:cNvPr>
          <p:cNvGrpSpPr/>
          <p:nvPr/>
        </p:nvGrpSpPr>
        <p:grpSpPr>
          <a:xfrm>
            <a:off x="326804" y="1052736"/>
            <a:ext cx="1460209" cy="1435602"/>
            <a:chOff x="1035391" y="1196752"/>
            <a:chExt cx="1460209" cy="1435602"/>
          </a:xfrm>
        </p:grpSpPr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BE41EB74-64F5-5E5E-2590-895722FA9730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02BA6B65-CBC0-EAF6-2F9F-2C3CB703C02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4E1BCED8-F14C-E175-4805-76290C69550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81447653-6820-3A27-4140-C9A5735BDB84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楕円 187">
                <a:extLst>
                  <a:ext uri="{FF2B5EF4-FFF2-40B4-BE49-F238E27FC236}">
                    <a16:creationId xmlns:a16="http://schemas.microsoft.com/office/drawing/2014/main" id="{818FC4A7-9D07-5F28-1858-3AE996F1B90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F4B8FB1A-6321-DA59-4D20-DA35AC004C9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楕円 189">
                <a:extLst>
                  <a:ext uri="{FF2B5EF4-FFF2-40B4-BE49-F238E27FC236}">
                    <a16:creationId xmlns:a16="http://schemas.microsoft.com/office/drawing/2014/main" id="{B8126DE8-86FD-4673-A1B1-FF68ECB025E9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853552BB-36A4-B2D3-7B88-16A7E48B567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C977E943-501B-6442-6755-582558C227B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7795B7D9-4227-C442-F5EA-264A0C627071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0CA621A8-06C2-89DF-9024-CEC059E172A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楕円 177">
                <a:extLst>
                  <a:ext uri="{FF2B5EF4-FFF2-40B4-BE49-F238E27FC236}">
                    <a16:creationId xmlns:a16="http://schemas.microsoft.com/office/drawing/2014/main" id="{28193AA5-5C9E-E084-DD18-6465392762B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6B4DCC13-6C00-1670-5D46-9E334D4B733C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500E19B6-A2C7-8D8C-9677-43BCA3AA6E3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楕円 180">
                <a:extLst>
                  <a:ext uri="{FF2B5EF4-FFF2-40B4-BE49-F238E27FC236}">
                    <a16:creationId xmlns:a16="http://schemas.microsoft.com/office/drawing/2014/main" id="{23BD0508-C02E-FFDF-45B7-481DC33821A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432E9B3E-EF7B-076D-55D3-4FD0B458E1B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3EC0DE89-8EBE-8288-F7EB-1C80714A787D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74FC0374-2F6F-E82C-B602-DAEC1EABA61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A50BEBCC-DD06-AA5F-8A37-D53C4E0EF4E5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169" name="楕円 168">
                <a:extLst>
                  <a:ext uri="{FF2B5EF4-FFF2-40B4-BE49-F238E27FC236}">
                    <a16:creationId xmlns:a16="http://schemas.microsoft.com/office/drawing/2014/main" id="{494477AB-955B-46CC-38C3-7D5CC4CA3D9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FD4FBA90-DB4E-2FD5-B8C9-D6F8C663851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67CF0CBD-5AD4-9ABA-5CCC-A1FD65D1364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37B45B4A-77DD-8004-DD90-8C3D82093C2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DD7C5A32-4BAF-C96E-CEBA-417D883557F3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417698D9-7B6A-B932-A6C6-D85B9EE178E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8CA326A8-E011-4724-3B2F-29EA6E7B9C1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C60BE5E7-052C-3872-9E2A-215477A02E8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0" name="グループ化 159">
              <a:extLst>
                <a:ext uri="{FF2B5EF4-FFF2-40B4-BE49-F238E27FC236}">
                  <a16:creationId xmlns:a16="http://schemas.microsoft.com/office/drawing/2014/main" id="{3DDD602A-38B5-44B0-8AE3-EAA93B74EFFF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9ADCDBAF-F842-A5B4-F39A-AA6D31CD3DB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楕円 161">
                <a:extLst>
                  <a:ext uri="{FF2B5EF4-FFF2-40B4-BE49-F238E27FC236}">
                    <a16:creationId xmlns:a16="http://schemas.microsoft.com/office/drawing/2014/main" id="{62E72293-1A72-B519-D27F-C3AD1FC6B72C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2101E314-A56A-772C-B483-2277D6E386B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0A2D2248-C863-DAA4-3723-4EA094ABDAB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A697481E-924C-DB79-6EEC-874AD93B68B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3B2A0F9B-539B-3F93-D07F-9CBAC9FFABC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01AE5F5B-D004-B332-6313-7C432FE919A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楕円 167">
                <a:extLst>
                  <a:ext uri="{FF2B5EF4-FFF2-40B4-BE49-F238E27FC236}">
                    <a16:creationId xmlns:a16="http://schemas.microsoft.com/office/drawing/2014/main" id="{AFAD883A-70BA-9B3C-EAC9-9B36CB0DF7C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1C9B1057-7630-5B4A-7969-E06960A809B3}"/>
              </a:ext>
            </a:extLst>
          </p:cNvPr>
          <p:cNvGrpSpPr/>
          <p:nvPr/>
        </p:nvGrpSpPr>
        <p:grpSpPr>
          <a:xfrm>
            <a:off x="2425721" y="1050537"/>
            <a:ext cx="1460209" cy="1435602"/>
            <a:chOff x="1035391" y="1196752"/>
            <a:chExt cx="1460209" cy="1435602"/>
          </a:xfrm>
        </p:grpSpPr>
        <p:grpSp>
          <p:nvGrpSpPr>
            <p:cNvPr id="194" name="グループ化 193">
              <a:extLst>
                <a:ext uri="{FF2B5EF4-FFF2-40B4-BE49-F238E27FC236}">
                  <a16:creationId xmlns:a16="http://schemas.microsoft.com/office/drawing/2014/main" id="{F25C5241-5514-6C16-6705-EA59B4D212A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19B38C0E-3785-B3F6-DA9C-6662B9F9D88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84BD196E-C8E4-CB42-DE28-895C0B00C49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CC948B81-1BAE-51D2-D432-CB30CA7B3961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1993328F-F692-BF9B-0484-7A8F9D826E51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F1FCC75F-918D-6B79-6850-969AAB9625C8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FA5C891D-115E-9381-2BF0-EFD1F28A1FDF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ABC1285B-0562-138A-3A8C-E3BA034EB30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68D4003C-712E-85D9-C748-FF744A27738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41A6DFC3-0417-000B-ADA3-44B59DF21A9A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214" name="楕円 213">
                <a:extLst>
                  <a:ext uri="{FF2B5EF4-FFF2-40B4-BE49-F238E27FC236}">
                    <a16:creationId xmlns:a16="http://schemas.microsoft.com/office/drawing/2014/main" id="{4BF83C2B-860C-86DF-9A15-0DEAE5FCC030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楕円 214">
                <a:extLst>
                  <a:ext uri="{FF2B5EF4-FFF2-40B4-BE49-F238E27FC236}">
                    <a16:creationId xmlns:a16="http://schemas.microsoft.com/office/drawing/2014/main" id="{2A00A6E0-C3AE-A404-C328-6E0BE3AECBA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楕円 215">
                <a:extLst>
                  <a:ext uri="{FF2B5EF4-FFF2-40B4-BE49-F238E27FC236}">
                    <a16:creationId xmlns:a16="http://schemas.microsoft.com/office/drawing/2014/main" id="{3149443C-6F71-5797-D70D-404981ED5E6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楕円 216">
                <a:extLst>
                  <a:ext uri="{FF2B5EF4-FFF2-40B4-BE49-F238E27FC236}">
                    <a16:creationId xmlns:a16="http://schemas.microsoft.com/office/drawing/2014/main" id="{BF354051-2A14-23C8-8212-29790B3B8D2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25233335-F0A2-21C5-8208-55F5CCAB7C3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64584EC0-A27B-377F-6BA4-96BF550FA7DE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D500977E-6A3B-6616-0BEC-8C032297D8A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79CF7AE9-7D87-7764-1D4F-AC357F5C703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19B930C8-5290-EB64-0AC4-046C8AA75B49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9F95424D-357D-3A27-1ABB-C848C390DEC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26AF1C1F-0752-470D-0E49-A90C00C871F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F7930B8D-7720-0328-2B43-620BC09E0098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E8705013-61BC-7365-BD53-8C0D8345B24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楕円 209">
                <a:extLst>
                  <a:ext uri="{FF2B5EF4-FFF2-40B4-BE49-F238E27FC236}">
                    <a16:creationId xmlns:a16="http://schemas.microsoft.com/office/drawing/2014/main" id="{414B9E4C-9E95-8B35-7AF2-B1FBF09AA988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楕円 210">
                <a:extLst>
                  <a:ext uri="{FF2B5EF4-FFF2-40B4-BE49-F238E27FC236}">
                    <a16:creationId xmlns:a16="http://schemas.microsoft.com/office/drawing/2014/main" id="{348A37DA-7AB5-1FFB-BBCD-420B99FF8469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楕円 211">
                <a:extLst>
                  <a:ext uri="{FF2B5EF4-FFF2-40B4-BE49-F238E27FC236}">
                    <a16:creationId xmlns:a16="http://schemas.microsoft.com/office/drawing/2014/main" id="{5657AD8C-3528-82DC-200C-59D964A8AE8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楕円 212">
                <a:extLst>
                  <a:ext uri="{FF2B5EF4-FFF2-40B4-BE49-F238E27FC236}">
                    <a16:creationId xmlns:a16="http://schemas.microsoft.com/office/drawing/2014/main" id="{8C6AE155-00B4-8FFF-F8D1-BA385C7608BC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889489E9-9C62-8832-AF61-49F4962C4749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E9D43009-E320-3213-8367-60B643D84A60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楕円 198">
                <a:extLst>
                  <a:ext uri="{FF2B5EF4-FFF2-40B4-BE49-F238E27FC236}">
                    <a16:creationId xmlns:a16="http://schemas.microsoft.com/office/drawing/2014/main" id="{CF04A88C-1DAE-110E-4D3B-E94BC8C3629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楕円 199">
                <a:extLst>
                  <a:ext uri="{FF2B5EF4-FFF2-40B4-BE49-F238E27FC236}">
                    <a16:creationId xmlns:a16="http://schemas.microsoft.com/office/drawing/2014/main" id="{5818572D-F95C-F4E9-7A02-9951348ECF6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9B6ABC24-605A-4C2A-D8A8-BF005C8779EE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C8CA64EB-1350-D581-FD81-620E0FF8119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006E7703-5C72-4BC1-4E16-EA319FCCC283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D7FCED6D-5331-A4D4-11E1-DBC7614452F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82A1415D-F213-1C2D-5282-40463FC3A2B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752E400B-AECE-E23A-C067-C503F3B5FFBA}"/>
              </a:ext>
            </a:extLst>
          </p:cNvPr>
          <p:cNvCxnSpPr/>
          <p:nvPr/>
        </p:nvCxnSpPr>
        <p:spPr>
          <a:xfrm>
            <a:off x="1930621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E4C94F65-28AD-D1AB-9D39-1ED8E0885624}"/>
              </a:ext>
            </a:extLst>
          </p:cNvPr>
          <p:cNvCxnSpPr/>
          <p:nvPr/>
        </p:nvCxnSpPr>
        <p:spPr>
          <a:xfrm>
            <a:off x="3946845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A9DDF465-79E1-4C4D-8F78-75188CC3C3B3}"/>
              </a:ext>
            </a:extLst>
          </p:cNvPr>
          <p:cNvGrpSpPr/>
          <p:nvPr/>
        </p:nvGrpSpPr>
        <p:grpSpPr>
          <a:xfrm>
            <a:off x="4294706" y="1050537"/>
            <a:ext cx="1460209" cy="1435602"/>
            <a:chOff x="1035391" y="1196752"/>
            <a:chExt cx="1460209" cy="1435602"/>
          </a:xfrm>
        </p:grpSpPr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E21C682E-8194-4BF1-D364-A97D3347EB23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262" name="楕円 261">
                <a:extLst>
                  <a:ext uri="{FF2B5EF4-FFF2-40B4-BE49-F238E27FC236}">
                    <a16:creationId xmlns:a16="http://schemas.microsoft.com/office/drawing/2014/main" id="{009E7EF8-E465-0F6A-B2CE-4B33B240BCD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楕円 262">
                <a:extLst>
                  <a:ext uri="{FF2B5EF4-FFF2-40B4-BE49-F238E27FC236}">
                    <a16:creationId xmlns:a16="http://schemas.microsoft.com/office/drawing/2014/main" id="{DC99CA6C-1464-302F-24F6-BA34A0895A91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楕円 263">
                <a:extLst>
                  <a:ext uri="{FF2B5EF4-FFF2-40B4-BE49-F238E27FC236}">
                    <a16:creationId xmlns:a16="http://schemas.microsoft.com/office/drawing/2014/main" id="{4EE4895E-EE45-588D-B657-767A8DE9EBF2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楕円 264">
                <a:extLst>
                  <a:ext uri="{FF2B5EF4-FFF2-40B4-BE49-F238E27FC236}">
                    <a16:creationId xmlns:a16="http://schemas.microsoft.com/office/drawing/2014/main" id="{DDA45742-B5BE-A2A3-58B4-927B6684AD1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楕円 265">
                <a:extLst>
                  <a:ext uri="{FF2B5EF4-FFF2-40B4-BE49-F238E27FC236}">
                    <a16:creationId xmlns:a16="http://schemas.microsoft.com/office/drawing/2014/main" id="{2DBF4DF1-FCB5-AA8F-1711-A7BCE72100E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楕円 266">
                <a:extLst>
                  <a:ext uri="{FF2B5EF4-FFF2-40B4-BE49-F238E27FC236}">
                    <a16:creationId xmlns:a16="http://schemas.microsoft.com/office/drawing/2014/main" id="{A37ED206-8704-4AD5-116D-41CA52ACFEC1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楕円 267">
                <a:extLst>
                  <a:ext uri="{FF2B5EF4-FFF2-40B4-BE49-F238E27FC236}">
                    <a16:creationId xmlns:a16="http://schemas.microsoft.com/office/drawing/2014/main" id="{933BCDCE-1D92-7E6E-A28B-D146F97F835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楕円 268">
                <a:extLst>
                  <a:ext uri="{FF2B5EF4-FFF2-40B4-BE49-F238E27FC236}">
                    <a16:creationId xmlns:a16="http://schemas.microsoft.com/office/drawing/2014/main" id="{E948DE88-2B71-19C8-F974-F48CBBF2BD2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32950653-A53C-0873-E09C-7A23563EB9AD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CEF7D1E0-B77C-96AB-2520-D610A432AA5E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FDB2A855-260C-CD91-2A50-C471F6956C8F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楕円 255">
                <a:extLst>
                  <a:ext uri="{FF2B5EF4-FFF2-40B4-BE49-F238E27FC236}">
                    <a16:creationId xmlns:a16="http://schemas.microsoft.com/office/drawing/2014/main" id="{694B0AC1-2920-1344-F6DA-4DC77BC22680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楕円 256">
                <a:extLst>
                  <a:ext uri="{FF2B5EF4-FFF2-40B4-BE49-F238E27FC236}">
                    <a16:creationId xmlns:a16="http://schemas.microsoft.com/office/drawing/2014/main" id="{E776DE64-739F-C68E-3454-AB54C6608CD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楕円 257">
                <a:extLst>
                  <a:ext uri="{FF2B5EF4-FFF2-40B4-BE49-F238E27FC236}">
                    <a16:creationId xmlns:a16="http://schemas.microsoft.com/office/drawing/2014/main" id="{44158B49-BB5F-8AF2-53CD-F03A7B5F52F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DA4D0090-1C35-71B0-599B-89B31F67192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0" name="楕円 259">
                <a:extLst>
                  <a:ext uri="{FF2B5EF4-FFF2-40B4-BE49-F238E27FC236}">
                    <a16:creationId xmlns:a16="http://schemas.microsoft.com/office/drawing/2014/main" id="{6297DC87-B781-97A4-FFBE-508BC917537A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" name="楕円 260">
                <a:extLst>
                  <a:ext uri="{FF2B5EF4-FFF2-40B4-BE49-F238E27FC236}">
                    <a16:creationId xmlns:a16="http://schemas.microsoft.com/office/drawing/2014/main" id="{3E3975F5-95C9-4CC8-734B-221B0B353424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6" name="グループ化 235">
              <a:extLst>
                <a:ext uri="{FF2B5EF4-FFF2-40B4-BE49-F238E27FC236}">
                  <a16:creationId xmlns:a16="http://schemas.microsoft.com/office/drawing/2014/main" id="{53E8487A-DFF4-A5D6-D639-0B78E293C15C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5EDA879D-352B-F1ED-D971-EB861438C87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CBC78E05-4F68-AAC3-AE83-2D320B0B4CD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4284A622-FE34-6043-C771-5592E87259A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楕円 248">
                <a:extLst>
                  <a:ext uri="{FF2B5EF4-FFF2-40B4-BE49-F238E27FC236}">
                    <a16:creationId xmlns:a16="http://schemas.microsoft.com/office/drawing/2014/main" id="{1237D513-A391-BA9B-1F85-A8D48735FED1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楕円 249">
                <a:extLst>
                  <a:ext uri="{FF2B5EF4-FFF2-40B4-BE49-F238E27FC236}">
                    <a16:creationId xmlns:a16="http://schemas.microsoft.com/office/drawing/2014/main" id="{417DDB06-F4C7-ED87-2B9C-0D9A19F7A91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楕円 250">
                <a:extLst>
                  <a:ext uri="{FF2B5EF4-FFF2-40B4-BE49-F238E27FC236}">
                    <a16:creationId xmlns:a16="http://schemas.microsoft.com/office/drawing/2014/main" id="{CA0B4DA0-B91E-BE03-A7F7-2DD4C8F6DA9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楕円 251">
                <a:extLst>
                  <a:ext uri="{FF2B5EF4-FFF2-40B4-BE49-F238E27FC236}">
                    <a16:creationId xmlns:a16="http://schemas.microsoft.com/office/drawing/2014/main" id="{E2396B1C-01FE-2203-2B1D-A255C733ACE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楕円 252">
                <a:extLst>
                  <a:ext uri="{FF2B5EF4-FFF2-40B4-BE49-F238E27FC236}">
                    <a16:creationId xmlns:a16="http://schemas.microsoft.com/office/drawing/2014/main" id="{58ED6B1C-0692-DF2F-26FA-2D5CCA98ADB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0DAFA4C0-B1E5-4BD0-7831-4CCDCE7B820F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238" name="楕円 237">
                <a:extLst>
                  <a:ext uri="{FF2B5EF4-FFF2-40B4-BE49-F238E27FC236}">
                    <a16:creationId xmlns:a16="http://schemas.microsoft.com/office/drawing/2014/main" id="{D75C88CB-6C85-ACCC-F303-DC770EFD118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楕円 238">
                <a:extLst>
                  <a:ext uri="{FF2B5EF4-FFF2-40B4-BE49-F238E27FC236}">
                    <a16:creationId xmlns:a16="http://schemas.microsoft.com/office/drawing/2014/main" id="{F3D94606-70D2-A5DA-C98E-1E97EEFB3761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楕円 239">
                <a:extLst>
                  <a:ext uri="{FF2B5EF4-FFF2-40B4-BE49-F238E27FC236}">
                    <a16:creationId xmlns:a16="http://schemas.microsoft.com/office/drawing/2014/main" id="{BE499F6C-E714-1DCE-134A-6503CC722E6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楕円 240">
                <a:extLst>
                  <a:ext uri="{FF2B5EF4-FFF2-40B4-BE49-F238E27FC236}">
                    <a16:creationId xmlns:a16="http://schemas.microsoft.com/office/drawing/2014/main" id="{CCFF00CF-511E-1B56-DA4C-67C1A851DA7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楕円 241">
                <a:extLst>
                  <a:ext uri="{FF2B5EF4-FFF2-40B4-BE49-F238E27FC236}">
                    <a16:creationId xmlns:a16="http://schemas.microsoft.com/office/drawing/2014/main" id="{035CC7BA-2FAA-C0A7-E826-6C7D9187F87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楕円 242">
                <a:extLst>
                  <a:ext uri="{FF2B5EF4-FFF2-40B4-BE49-F238E27FC236}">
                    <a16:creationId xmlns:a16="http://schemas.microsoft.com/office/drawing/2014/main" id="{F0B79D21-9F54-4072-4538-A08876C1963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楕円 243">
                <a:extLst>
                  <a:ext uri="{FF2B5EF4-FFF2-40B4-BE49-F238E27FC236}">
                    <a16:creationId xmlns:a16="http://schemas.microsoft.com/office/drawing/2014/main" id="{B4CEDE5A-4D86-BF43-9532-6211C8922D0A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楕円 244">
                <a:extLst>
                  <a:ext uri="{FF2B5EF4-FFF2-40B4-BE49-F238E27FC236}">
                    <a16:creationId xmlns:a16="http://schemas.microsoft.com/office/drawing/2014/main" id="{392EA3D3-88F1-3521-96BF-0DE05BB1062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D4351717-B6E6-5FF8-CFA0-61290E7BB65E}"/>
              </a:ext>
            </a:extLst>
          </p:cNvPr>
          <p:cNvCxnSpPr/>
          <p:nvPr/>
        </p:nvCxnSpPr>
        <p:spPr>
          <a:xfrm>
            <a:off x="5891061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2C9B2F0D-A4A1-247D-DF23-9A3AE8D02B2A}"/>
              </a:ext>
            </a:extLst>
          </p:cNvPr>
          <p:cNvCxnSpPr/>
          <p:nvPr/>
        </p:nvCxnSpPr>
        <p:spPr>
          <a:xfrm>
            <a:off x="7921778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2" name="グループ化 271">
            <a:extLst>
              <a:ext uri="{FF2B5EF4-FFF2-40B4-BE49-F238E27FC236}">
                <a16:creationId xmlns:a16="http://schemas.microsoft.com/office/drawing/2014/main" id="{910E1DFC-7B80-77D4-E5F8-8BAF487D2CE7}"/>
              </a:ext>
            </a:extLst>
          </p:cNvPr>
          <p:cNvGrpSpPr/>
          <p:nvPr/>
        </p:nvGrpSpPr>
        <p:grpSpPr>
          <a:xfrm>
            <a:off x="6389784" y="1052736"/>
            <a:ext cx="1460209" cy="1435602"/>
            <a:chOff x="1035391" y="1196752"/>
            <a:chExt cx="1460209" cy="1435602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2BE2F7BF-2A7E-C2C9-D0BD-60C2B080DAB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301" name="楕円 300">
                <a:extLst>
                  <a:ext uri="{FF2B5EF4-FFF2-40B4-BE49-F238E27FC236}">
                    <a16:creationId xmlns:a16="http://schemas.microsoft.com/office/drawing/2014/main" id="{7CDBA2E0-0515-0778-D3F5-AF4979A4A62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楕円 301">
                <a:extLst>
                  <a:ext uri="{FF2B5EF4-FFF2-40B4-BE49-F238E27FC236}">
                    <a16:creationId xmlns:a16="http://schemas.microsoft.com/office/drawing/2014/main" id="{612B4D1E-C648-16CC-E406-CD4AACDFA1F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3" name="楕円 302">
                <a:extLst>
                  <a:ext uri="{FF2B5EF4-FFF2-40B4-BE49-F238E27FC236}">
                    <a16:creationId xmlns:a16="http://schemas.microsoft.com/office/drawing/2014/main" id="{223F720E-A83D-18CB-7C48-FA5E1D75967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4" name="楕円 303">
                <a:extLst>
                  <a:ext uri="{FF2B5EF4-FFF2-40B4-BE49-F238E27FC236}">
                    <a16:creationId xmlns:a16="http://schemas.microsoft.com/office/drawing/2014/main" id="{DDBA1BF2-BB60-8994-47F8-1EF858E246B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" name="楕円 304">
                <a:extLst>
                  <a:ext uri="{FF2B5EF4-FFF2-40B4-BE49-F238E27FC236}">
                    <a16:creationId xmlns:a16="http://schemas.microsoft.com/office/drawing/2014/main" id="{CCD6C4EF-0EF0-3D48-F396-6FA51483EF1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" name="楕円 305">
                <a:extLst>
                  <a:ext uri="{FF2B5EF4-FFF2-40B4-BE49-F238E27FC236}">
                    <a16:creationId xmlns:a16="http://schemas.microsoft.com/office/drawing/2014/main" id="{496AA1E1-936F-E0AE-7A25-B47A9E83BD8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楕円 306">
                <a:extLst>
                  <a:ext uri="{FF2B5EF4-FFF2-40B4-BE49-F238E27FC236}">
                    <a16:creationId xmlns:a16="http://schemas.microsoft.com/office/drawing/2014/main" id="{E677BC12-B107-CE1C-4D90-1BE30D4C6BD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8" name="楕円 307">
                <a:extLst>
                  <a:ext uri="{FF2B5EF4-FFF2-40B4-BE49-F238E27FC236}">
                    <a16:creationId xmlns:a16="http://schemas.microsoft.com/office/drawing/2014/main" id="{2BF83759-EDA6-5567-384B-6063378EE6B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278AC8D7-F915-63F5-BF59-66E163C0EC0C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293" name="楕円 292">
                <a:extLst>
                  <a:ext uri="{FF2B5EF4-FFF2-40B4-BE49-F238E27FC236}">
                    <a16:creationId xmlns:a16="http://schemas.microsoft.com/office/drawing/2014/main" id="{A5869470-42D9-022F-6991-8F41044CF3FD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楕円 293">
                <a:extLst>
                  <a:ext uri="{FF2B5EF4-FFF2-40B4-BE49-F238E27FC236}">
                    <a16:creationId xmlns:a16="http://schemas.microsoft.com/office/drawing/2014/main" id="{1E302ED6-9239-DFA1-85CB-FE5E1B56095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" name="楕円 294">
                <a:extLst>
                  <a:ext uri="{FF2B5EF4-FFF2-40B4-BE49-F238E27FC236}">
                    <a16:creationId xmlns:a16="http://schemas.microsoft.com/office/drawing/2014/main" id="{CB67E240-45E3-4250-FC74-822B443A16B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" name="楕円 295">
                <a:extLst>
                  <a:ext uri="{FF2B5EF4-FFF2-40B4-BE49-F238E27FC236}">
                    <a16:creationId xmlns:a16="http://schemas.microsoft.com/office/drawing/2014/main" id="{9255D5B5-BA04-75B9-4C57-A1F89D8F6A46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7" name="楕円 296">
                <a:extLst>
                  <a:ext uri="{FF2B5EF4-FFF2-40B4-BE49-F238E27FC236}">
                    <a16:creationId xmlns:a16="http://schemas.microsoft.com/office/drawing/2014/main" id="{1E2C8BF6-74EB-2A4A-2F66-5F8E7AF1E502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8" name="楕円 297">
                <a:extLst>
                  <a:ext uri="{FF2B5EF4-FFF2-40B4-BE49-F238E27FC236}">
                    <a16:creationId xmlns:a16="http://schemas.microsoft.com/office/drawing/2014/main" id="{08E1E316-9422-4AF9-9C97-4D3CEE1D63E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9" name="楕円 298">
                <a:extLst>
                  <a:ext uri="{FF2B5EF4-FFF2-40B4-BE49-F238E27FC236}">
                    <a16:creationId xmlns:a16="http://schemas.microsoft.com/office/drawing/2014/main" id="{8B747224-9BF3-ACB8-9EC3-4FA86D1692F5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0" name="楕円 299">
                <a:extLst>
                  <a:ext uri="{FF2B5EF4-FFF2-40B4-BE49-F238E27FC236}">
                    <a16:creationId xmlns:a16="http://schemas.microsoft.com/office/drawing/2014/main" id="{C48B7E4D-E355-78E2-FF0C-6DA1BF400FA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594CBE17-6BA1-779B-1072-65BA924CE010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285" name="楕円 284">
                <a:extLst>
                  <a:ext uri="{FF2B5EF4-FFF2-40B4-BE49-F238E27FC236}">
                    <a16:creationId xmlns:a16="http://schemas.microsoft.com/office/drawing/2014/main" id="{66F13E09-67E1-DC54-CC16-BF380AA4EEB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" name="楕円 285">
                <a:extLst>
                  <a:ext uri="{FF2B5EF4-FFF2-40B4-BE49-F238E27FC236}">
                    <a16:creationId xmlns:a16="http://schemas.microsoft.com/office/drawing/2014/main" id="{2C3BE886-06AA-20E8-5CD7-CD1A7E8BB2C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7" name="楕円 286">
                <a:extLst>
                  <a:ext uri="{FF2B5EF4-FFF2-40B4-BE49-F238E27FC236}">
                    <a16:creationId xmlns:a16="http://schemas.microsoft.com/office/drawing/2014/main" id="{84919DDD-5BC5-92D9-E5CB-F20C5C9192B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8" name="楕円 287">
                <a:extLst>
                  <a:ext uri="{FF2B5EF4-FFF2-40B4-BE49-F238E27FC236}">
                    <a16:creationId xmlns:a16="http://schemas.microsoft.com/office/drawing/2014/main" id="{4BB4603E-99BA-9E96-7687-4507BB7303D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9" name="楕円 288">
                <a:extLst>
                  <a:ext uri="{FF2B5EF4-FFF2-40B4-BE49-F238E27FC236}">
                    <a16:creationId xmlns:a16="http://schemas.microsoft.com/office/drawing/2014/main" id="{15802A55-4AB6-A865-B6F1-E71A7A429773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0" name="楕円 289">
                <a:extLst>
                  <a:ext uri="{FF2B5EF4-FFF2-40B4-BE49-F238E27FC236}">
                    <a16:creationId xmlns:a16="http://schemas.microsoft.com/office/drawing/2014/main" id="{88C4DA41-7CB7-BBA4-7246-D410C6896CF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1" name="楕円 290">
                <a:extLst>
                  <a:ext uri="{FF2B5EF4-FFF2-40B4-BE49-F238E27FC236}">
                    <a16:creationId xmlns:a16="http://schemas.microsoft.com/office/drawing/2014/main" id="{1F3724C6-B1E0-88AE-FE9A-55BAB45EC35D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楕円 291">
                <a:extLst>
                  <a:ext uri="{FF2B5EF4-FFF2-40B4-BE49-F238E27FC236}">
                    <a16:creationId xmlns:a16="http://schemas.microsoft.com/office/drawing/2014/main" id="{CA74D71E-95CB-B39E-17D7-2F3BC893371D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45629FA9-613B-898D-DF8B-2B55C0B9A5B2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277" name="楕円 276">
                <a:extLst>
                  <a:ext uri="{FF2B5EF4-FFF2-40B4-BE49-F238E27FC236}">
                    <a16:creationId xmlns:a16="http://schemas.microsoft.com/office/drawing/2014/main" id="{60BC4ADA-43F2-ACB1-2A5D-FA94D86E9A2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8" name="楕円 277">
                <a:extLst>
                  <a:ext uri="{FF2B5EF4-FFF2-40B4-BE49-F238E27FC236}">
                    <a16:creationId xmlns:a16="http://schemas.microsoft.com/office/drawing/2014/main" id="{52CC462E-417A-D3EA-7CCC-C07B9FAB092F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" name="楕円 278">
                <a:extLst>
                  <a:ext uri="{FF2B5EF4-FFF2-40B4-BE49-F238E27FC236}">
                    <a16:creationId xmlns:a16="http://schemas.microsoft.com/office/drawing/2014/main" id="{99441232-C9F2-8703-2FE3-D906462E8DD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" name="楕円 279">
                <a:extLst>
                  <a:ext uri="{FF2B5EF4-FFF2-40B4-BE49-F238E27FC236}">
                    <a16:creationId xmlns:a16="http://schemas.microsoft.com/office/drawing/2014/main" id="{FC410281-CC67-FB4F-27C3-28F7234EECF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1" name="楕円 280">
                <a:extLst>
                  <a:ext uri="{FF2B5EF4-FFF2-40B4-BE49-F238E27FC236}">
                    <a16:creationId xmlns:a16="http://schemas.microsoft.com/office/drawing/2014/main" id="{2F15C60E-C335-1D3A-FC9E-A4CFB8C4A1B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2" name="楕円 281">
                <a:extLst>
                  <a:ext uri="{FF2B5EF4-FFF2-40B4-BE49-F238E27FC236}">
                    <a16:creationId xmlns:a16="http://schemas.microsoft.com/office/drawing/2014/main" id="{1434C356-ADFD-13F0-BF8E-22E33BBA8FC8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3" name="楕円 282">
                <a:extLst>
                  <a:ext uri="{FF2B5EF4-FFF2-40B4-BE49-F238E27FC236}">
                    <a16:creationId xmlns:a16="http://schemas.microsoft.com/office/drawing/2014/main" id="{A402A17D-ABA7-4F61-B52F-C5B7E47D766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" name="楕円 283">
                <a:extLst>
                  <a:ext uri="{FF2B5EF4-FFF2-40B4-BE49-F238E27FC236}">
                    <a16:creationId xmlns:a16="http://schemas.microsoft.com/office/drawing/2014/main" id="{257836B7-3D68-A31B-F192-DB5A9A249AF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7DD0F834-0069-DD9C-7762-E2D38B6891E0}"/>
              </a:ext>
            </a:extLst>
          </p:cNvPr>
          <p:cNvCxnSpPr/>
          <p:nvPr/>
        </p:nvCxnSpPr>
        <p:spPr>
          <a:xfrm>
            <a:off x="9957229" y="836712"/>
            <a:ext cx="0" cy="5040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DBCAD7C-0EC3-42E2-E698-C25C986281FA}"/>
              </a:ext>
            </a:extLst>
          </p:cNvPr>
          <p:cNvCxnSpPr>
            <a:cxnSpLocks/>
          </p:cNvCxnSpPr>
          <p:nvPr/>
        </p:nvCxnSpPr>
        <p:spPr>
          <a:xfrm flipH="1">
            <a:off x="290373" y="2636912"/>
            <a:ext cx="115662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F0C7CB17-9DAA-4B48-A4B2-A3D3C37E2381}"/>
              </a:ext>
            </a:extLst>
          </p:cNvPr>
          <p:cNvCxnSpPr>
            <a:cxnSpLocks/>
          </p:cNvCxnSpPr>
          <p:nvPr/>
        </p:nvCxnSpPr>
        <p:spPr>
          <a:xfrm flipH="1">
            <a:off x="290373" y="4365104"/>
            <a:ext cx="115662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5" name="グループ化 424">
            <a:extLst>
              <a:ext uri="{FF2B5EF4-FFF2-40B4-BE49-F238E27FC236}">
                <a16:creationId xmlns:a16="http://schemas.microsoft.com/office/drawing/2014/main" id="{3709873A-AB67-F949-09E1-7B326425750F}"/>
              </a:ext>
            </a:extLst>
          </p:cNvPr>
          <p:cNvGrpSpPr/>
          <p:nvPr/>
        </p:nvGrpSpPr>
        <p:grpSpPr>
          <a:xfrm>
            <a:off x="339694" y="2850409"/>
            <a:ext cx="1460209" cy="1435602"/>
            <a:chOff x="1035391" y="1196752"/>
            <a:chExt cx="1460209" cy="1435602"/>
          </a:xfrm>
        </p:grpSpPr>
        <p:grpSp>
          <p:nvGrpSpPr>
            <p:cNvPr id="426" name="グループ化 425">
              <a:extLst>
                <a:ext uri="{FF2B5EF4-FFF2-40B4-BE49-F238E27FC236}">
                  <a16:creationId xmlns:a16="http://schemas.microsoft.com/office/drawing/2014/main" id="{5CBB89AD-B589-A695-D59E-D429EB479E8F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454" name="楕円 453">
                <a:extLst>
                  <a:ext uri="{FF2B5EF4-FFF2-40B4-BE49-F238E27FC236}">
                    <a16:creationId xmlns:a16="http://schemas.microsoft.com/office/drawing/2014/main" id="{A41B6294-3435-CD95-6E7A-9FC56F8130D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楕円 454">
                <a:extLst>
                  <a:ext uri="{FF2B5EF4-FFF2-40B4-BE49-F238E27FC236}">
                    <a16:creationId xmlns:a16="http://schemas.microsoft.com/office/drawing/2014/main" id="{87A5DBDD-0EFA-5319-BD9C-F792D32E5FA9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6" name="楕円 455">
                <a:extLst>
                  <a:ext uri="{FF2B5EF4-FFF2-40B4-BE49-F238E27FC236}">
                    <a16:creationId xmlns:a16="http://schemas.microsoft.com/office/drawing/2014/main" id="{E3C484BA-4F87-36B6-CDAE-98CA7C99482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7" name="楕円 456">
                <a:extLst>
                  <a:ext uri="{FF2B5EF4-FFF2-40B4-BE49-F238E27FC236}">
                    <a16:creationId xmlns:a16="http://schemas.microsoft.com/office/drawing/2014/main" id="{7CED2706-62FC-6107-DD5A-2BEE94B1FB0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8" name="楕円 457">
                <a:extLst>
                  <a:ext uri="{FF2B5EF4-FFF2-40B4-BE49-F238E27FC236}">
                    <a16:creationId xmlns:a16="http://schemas.microsoft.com/office/drawing/2014/main" id="{A1516D01-DF0C-52A7-5951-79535679A4D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9" name="楕円 458">
                <a:extLst>
                  <a:ext uri="{FF2B5EF4-FFF2-40B4-BE49-F238E27FC236}">
                    <a16:creationId xmlns:a16="http://schemas.microsoft.com/office/drawing/2014/main" id="{A455ED45-FCCC-FB38-8EB2-503EE1A0A8C8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0" name="楕円 459">
                <a:extLst>
                  <a:ext uri="{FF2B5EF4-FFF2-40B4-BE49-F238E27FC236}">
                    <a16:creationId xmlns:a16="http://schemas.microsoft.com/office/drawing/2014/main" id="{BB10DAD5-8072-ADDB-8D62-F35358D1AF3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1" name="楕円 460">
                <a:extLst>
                  <a:ext uri="{FF2B5EF4-FFF2-40B4-BE49-F238E27FC236}">
                    <a16:creationId xmlns:a16="http://schemas.microsoft.com/office/drawing/2014/main" id="{5D0048B5-C8D7-3423-35DD-E07EF5B2E63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7" name="グループ化 426">
              <a:extLst>
                <a:ext uri="{FF2B5EF4-FFF2-40B4-BE49-F238E27FC236}">
                  <a16:creationId xmlns:a16="http://schemas.microsoft.com/office/drawing/2014/main" id="{BB253584-0B88-13F9-F664-65AE73556F31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446" name="楕円 445">
                <a:extLst>
                  <a:ext uri="{FF2B5EF4-FFF2-40B4-BE49-F238E27FC236}">
                    <a16:creationId xmlns:a16="http://schemas.microsoft.com/office/drawing/2014/main" id="{844B8AA8-CA41-60CB-99E7-5525A5EE752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楕円 446">
                <a:extLst>
                  <a:ext uri="{FF2B5EF4-FFF2-40B4-BE49-F238E27FC236}">
                    <a16:creationId xmlns:a16="http://schemas.microsoft.com/office/drawing/2014/main" id="{9C8180D0-77D5-3C45-7AB2-D020EFE6DF9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8" name="楕円 447">
                <a:extLst>
                  <a:ext uri="{FF2B5EF4-FFF2-40B4-BE49-F238E27FC236}">
                    <a16:creationId xmlns:a16="http://schemas.microsoft.com/office/drawing/2014/main" id="{C6AD7D52-5697-E75E-1D6A-6BA604486E90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9" name="楕円 448">
                <a:extLst>
                  <a:ext uri="{FF2B5EF4-FFF2-40B4-BE49-F238E27FC236}">
                    <a16:creationId xmlns:a16="http://schemas.microsoft.com/office/drawing/2014/main" id="{9EC9A2E8-73B9-CAAA-D7A6-93C9E078B3C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楕円 449">
                <a:extLst>
                  <a:ext uri="{FF2B5EF4-FFF2-40B4-BE49-F238E27FC236}">
                    <a16:creationId xmlns:a16="http://schemas.microsoft.com/office/drawing/2014/main" id="{991F1295-5745-ADD5-6016-BB1EFC33287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1" name="楕円 450">
                <a:extLst>
                  <a:ext uri="{FF2B5EF4-FFF2-40B4-BE49-F238E27FC236}">
                    <a16:creationId xmlns:a16="http://schemas.microsoft.com/office/drawing/2014/main" id="{9C7FF093-6EC4-1C04-6112-C3E8ED4FD48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2" name="楕円 451">
                <a:extLst>
                  <a:ext uri="{FF2B5EF4-FFF2-40B4-BE49-F238E27FC236}">
                    <a16:creationId xmlns:a16="http://schemas.microsoft.com/office/drawing/2014/main" id="{7832FD9E-EDBE-85AE-FEF6-1D1BFA803EB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楕円 452">
                <a:extLst>
                  <a:ext uri="{FF2B5EF4-FFF2-40B4-BE49-F238E27FC236}">
                    <a16:creationId xmlns:a16="http://schemas.microsoft.com/office/drawing/2014/main" id="{2FDD0332-AB83-C395-6F64-EA0C8B25FAA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8" name="グループ化 427">
              <a:extLst>
                <a:ext uri="{FF2B5EF4-FFF2-40B4-BE49-F238E27FC236}">
                  <a16:creationId xmlns:a16="http://schemas.microsoft.com/office/drawing/2014/main" id="{8D3E1D15-E193-50AC-AB8F-91F81A337E63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438" name="楕円 437">
                <a:extLst>
                  <a:ext uri="{FF2B5EF4-FFF2-40B4-BE49-F238E27FC236}">
                    <a16:creationId xmlns:a16="http://schemas.microsoft.com/office/drawing/2014/main" id="{C952923C-6292-4300-B4E8-9E18587EADD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9" name="楕円 438">
                <a:extLst>
                  <a:ext uri="{FF2B5EF4-FFF2-40B4-BE49-F238E27FC236}">
                    <a16:creationId xmlns:a16="http://schemas.microsoft.com/office/drawing/2014/main" id="{692B364D-1E95-A1B4-9FAE-660B381FD5B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0" name="楕円 439">
                <a:extLst>
                  <a:ext uri="{FF2B5EF4-FFF2-40B4-BE49-F238E27FC236}">
                    <a16:creationId xmlns:a16="http://schemas.microsoft.com/office/drawing/2014/main" id="{B0A5B85D-9257-D229-4CF1-22A68804895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1" name="楕円 440">
                <a:extLst>
                  <a:ext uri="{FF2B5EF4-FFF2-40B4-BE49-F238E27FC236}">
                    <a16:creationId xmlns:a16="http://schemas.microsoft.com/office/drawing/2014/main" id="{17B1DE1D-F1ED-A857-CDCB-1B88F058722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2" name="楕円 441">
                <a:extLst>
                  <a:ext uri="{FF2B5EF4-FFF2-40B4-BE49-F238E27FC236}">
                    <a16:creationId xmlns:a16="http://schemas.microsoft.com/office/drawing/2014/main" id="{18796F61-F66C-E693-D6CC-C0B8EFC8BC1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3" name="楕円 442">
                <a:extLst>
                  <a:ext uri="{FF2B5EF4-FFF2-40B4-BE49-F238E27FC236}">
                    <a16:creationId xmlns:a16="http://schemas.microsoft.com/office/drawing/2014/main" id="{219D15BF-4BE6-37E8-26F7-B1DCBC1F23BF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4" name="楕円 443">
                <a:extLst>
                  <a:ext uri="{FF2B5EF4-FFF2-40B4-BE49-F238E27FC236}">
                    <a16:creationId xmlns:a16="http://schemas.microsoft.com/office/drawing/2014/main" id="{BAC5E9CE-0FFD-018C-E028-565E1A74460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5" name="楕円 444">
                <a:extLst>
                  <a:ext uri="{FF2B5EF4-FFF2-40B4-BE49-F238E27FC236}">
                    <a16:creationId xmlns:a16="http://schemas.microsoft.com/office/drawing/2014/main" id="{C85B1CDB-E593-CAA5-353C-7B4ECFFA36C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9" name="グループ化 428">
              <a:extLst>
                <a:ext uri="{FF2B5EF4-FFF2-40B4-BE49-F238E27FC236}">
                  <a16:creationId xmlns:a16="http://schemas.microsoft.com/office/drawing/2014/main" id="{FE322FAF-7D3A-ED79-0ED8-7559B5776723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430" name="楕円 429">
                <a:extLst>
                  <a:ext uri="{FF2B5EF4-FFF2-40B4-BE49-F238E27FC236}">
                    <a16:creationId xmlns:a16="http://schemas.microsoft.com/office/drawing/2014/main" id="{64EF1658-E046-C970-2382-0E81A16E8E8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1" name="楕円 430">
                <a:extLst>
                  <a:ext uri="{FF2B5EF4-FFF2-40B4-BE49-F238E27FC236}">
                    <a16:creationId xmlns:a16="http://schemas.microsoft.com/office/drawing/2014/main" id="{7F84D11A-06C1-F38A-136C-17F1C4347FB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2" name="楕円 431">
                <a:extLst>
                  <a:ext uri="{FF2B5EF4-FFF2-40B4-BE49-F238E27FC236}">
                    <a16:creationId xmlns:a16="http://schemas.microsoft.com/office/drawing/2014/main" id="{34397D93-E486-37F2-902C-7C3652E43028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3" name="楕円 432">
                <a:extLst>
                  <a:ext uri="{FF2B5EF4-FFF2-40B4-BE49-F238E27FC236}">
                    <a16:creationId xmlns:a16="http://schemas.microsoft.com/office/drawing/2014/main" id="{618A2D6A-4B54-5029-C7F5-8F115408FA5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4" name="楕円 433">
                <a:extLst>
                  <a:ext uri="{FF2B5EF4-FFF2-40B4-BE49-F238E27FC236}">
                    <a16:creationId xmlns:a16="http://schemas.microsoft.com/office/drawing/2014/main" id="{7CC00A39-D587-BE9E-413F-E6F9B3C9E63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5" name="楕円 434">
                <a:extLst>
                  <a:ext uri="{FF2B5EF4-FFF2-40B4-BE49-F238E27FC236}">
                    <a16:creationId xmlns:a16="http://schemas.microsoft.com/office/drawing/2014/main" id="{E62278CF-171F-E557-6D12-8A926EBD9B93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6" name="楕円 435">
                <a:extLst>
                  <a:ext uri="{FF2B5EF4-FFF2-40B4-BE49-F238E27FC236}">
                    <a16:creationId xmlns:a16="http://schemas.microsoft.com/office/drawing/2014/main" id="{B8A4AB96-184A-6116-4CB7-41307081F4F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7" name="楕円 436">
                <a:extLst>
                  <a:ext uri="{FF2B5EF4-FFF2-40B4-BE49-F238E27FC236}">
                    <a16:creationId xmlns:a16="http://schemas.microsoft.com/office/drawing/2014/main" id="{FCA7277A-9C33-FE45-78DC-B9A6A54BE2C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9730E0F3-8501-9E4B-755A-81756ECDEB08}"/>
              </a:ext>
            </a:extLst>
          </p:cNvPr>
          <p:cNvGrpSpPr/>
          <p:nvPr/>
        </p:nvGrpSpPr>
        <p:grpSpPr>
          <a:xfrm>
            <a:off x="2206462" y="2826613"/>
            <a:ext cx="1460209" cy="1435602"/>
            <a:chOff x="1035391" y="1196752"/>
            <a:chExt cx="1460209" cy="1435602"/>
          </a:xfrm>
        </p:grpSpPr>
        <p:grpSp>
          <p:nvGrpSpPr>
            <p:cNvPr id="463" name="グループ化 462">
              <a:extLst>
                <a:ext uri="{FF2B5EF4-FFF2-40B4-BE49-F238E27FC236}">
                  <a16:creationId xmlns:a16="http://schemas.microsoft.com/office/drawing/2014/main" id="{E1E670A4-8451-0739-0FEE-0BFB0787F1E8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491" name="楕円 490">
                <a:extLst>
                  <a:ext uri="{FF2B5EF4-FFF2-40B4-BE49-F238E27FC236}">
                    <a16:creationId xmlns:a16="http://schemas.microsoft.com/office/drawing/2014/main" id="{AF3471A4-B853-6D75-B33E-EE81FB422C7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2" name="楕円 491">
                <a:extLst>
                  <a:ext uri="{FF2B5EF4-FFF2-40B4-BE49-F238E27FC236}">
                    <a16:creationId xmlns:a16="http://schemas.microsoft.com/office/drawing/2014/main" id="{C80ECD19-F341-7994-3DF2-53FC831C376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3" name="楕円 492">
                <a:extLst>
                  <a:ext uri="{FF2B5EF4-FFF2-40B4-BE49-F238E27FC236}">
                    <a16:creationId xmlns:a16="http://schemas.microsoft.com/office/drawing/2014/main" id="{7D48FBEF-2CAB-3C52-6E1D-DBD1B214395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4" name="楕円 493">
                <a:extLst>
                  <a:ext uri="{FF2B5EF4-FFF2-40B4-BE49-F238E27FC236}">
                    <a16:creationId xmlns:a16="http://schemas.microsoft.com/office/drawing/2014/main" id="{B83F952E-18B1-0B25-E966-E3288F5FDD4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5" name="楕円 494">
                <a:extLst>
                  <a:ext uri="{FF2B5EF4-FFF2-40B4-BE49-F238E27FC236}">
                    <a16:creationId xmlns:a16="http://schemas.microsoft.com/office/drawing/2014/main" id="{0B718F0D-989B-03EA-A71F-4561990F4FD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6" name="楕円 495">
                <a:extLst>
                  <a:ext uri="{FF2B5EF4-FFF2-40B4-BE49-F238E27FC236}">
                    <a16:creationId xmlns:a16="http://schemas.microsoft.com/office/drawing/2014/main" id="{AE13C2A0-DDE0-A647-2EC8-381C5656DB8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7" name="楕円 496">
                <a:extLst>
                  <a:ext uri="{FF2B5EF4-FFF2-40B4-BE49-F238E27FC236}">
                    <a16:creationId xmlns:a16="http://schemas.microsoft.com/office/drawing/2014/main" id="{9C6BD886-5D86-5D08-FA17-9D7F92C5954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8" name="楕円 497">
                <a:extLst>
                  <a:ext uri="{FF2B5EF4-FFF2-40B4-BE49-F238E27FC236}">
                    <a16:creationId xmlns:a16="http://schemas.microsoft.com/office/drawing/2014/main" id="{44310DCB-3269-E27A-3B4C-93D77AEF158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4" name="グループ化 463">
              <a:extLst>
                <a:ext uri="{FF2B5EF4-FFF2-40B4-BE49-F238E27FC236}">
                  <a16:creationId xmlns:a16="http://schemas.microsoft.com/office/drawing/2014/main" id="{34C3243D-2548-70B5-C251-3FABDAFB69F5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483" name="楕円 482">
                <a:extLst>
                  <a:ext uri="{FF2B5EF4-FFF2-40B4-BE49-F238E27FC236}">
                    <a16:creationId xmlns:a16="http://schemas.microsoft.com/office/drawing/2014/main" id="{581DD980-F87E-3F93-6DA6-C93F3AA7CF0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4" name="楕円 483">
                <a:extLst>
                  <a:ext uri="{FF2B5EF4-FFF2-40B4-BE49-F238E27FC236}">
                    <a16:creationId xmlns:a16="http://schemas.microsoft.com/office/drawing/2014/main" id="{CF7A31D7-514A-5862-78F4-982D56E7DF74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5" name="楕円 484">
                <a:extLst>
                  <a:ext uri="{FF2B5EF4-FFF2-40B4-BE49-F238E27FC236}">
                    <a16:creationId xmlns:a16="http://schemas.microsoft.com/office/drawing/2014/main" id="{247DEAAD-8AB1-9AA4-BCC6-B16D9FE2182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6" name="楕円 485">
                <a:extLst>
                  <a:ext uri="{FF2B5EF4-FFF2-40B4-BE49-F238E27FC236}">
                    <a16:creationId xmlns:a16="http://schemas.microsoft.com/office/drawing/2014/main" id="{D086113D-148C-76DA-F857-7DA65243F09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7" name="楕円 486">
                <a:extLst>
                  <a:ext uri="{FF2B5EF4-FFF2-40B4-BE49-F238E27FC236}">
                    <a16:creationId xmlns:a16="http://schemas.microsoft.com/office/drawing/2014/main" id="{32D672A9-48B3-FC31-6F03-BA630980401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8" name="楕円 487">
                <a:extLst>
                  <a:ext uri="{FF2B5EF4-FFF2-40B4-BE49-F238E27FC236}">
                    <a16:creationId xmlns:a16="http://schemas.microsoft.com/office/drawing/2014/main" id="{B30855BD-998D-6087-9F6F-31E8B238995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9" name="楕円 488">
                <a:extLst>
                  <a:ext uri="{FF2B5EF4-FFF2-40B4-BE49-F238E27FC236}">
                    <a16:creationId xmlns:a16="http://schemas.microsoft.com/office/drawing/2014/main" id="{19B85EF6-7656-16DF-0A58-90A0DEB937D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0" name="楕円 489">
                <a:extLst>
                  <a:ext uri="{FF2B5EF4-FFF2-40B4-BE49-F238E27FC236}">
                    <a16:creationId xmlns:a16="http://schemas.microsoft.com/office/drawing/2014/main" id="{BE8F3E3C-5B83-7910-1BCD-ED1115E9599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5" name="グループ化 464">
              <a:extLst>
                <a:ext uri="{FF2B5EF4-FFF2-40B4-BE49-F238E27FC236}">
                  <a16:creationId xmlns:a16="http://schemas.microsoft.com/office/drawing/2014/main" id="{87EFBB8C-EAD5-537B-B25E-E5FC54D0255F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475" name="楕円 474">
                <a:extLst>
                  <a:ext uri="{FF2B5EF4-FFF2-40B4-BE49-F238E27FC236}">
                    <a16:creationId xmlns:a16="http://schemas.microsoft.com/office/drawing/2014/main" id="{9548BC98-006E-7C73-9B1B-01D720672F8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6" name="楕円 475">
                <a:extLst>
                  <a:ext uri="{FF2B5EF4-FFF2-40B4-BE49-F238E27FC236}">
                    <a16:creationId xmlns:a16="http://schemas.microsoft.com/office/drawing/2014/main" id="{61DBF4CC-DE27-D0A9-944E-5D8C1161104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7" name="楕円 476">
                <a:extLst>
                  <a:ext uri="{FF2B5EF4-FFF2-40B4-BE49-F238E27FC236}">
                    <a16:creationId xmlns:a16="http://schemas.microsoft.com/office/drawing/2014/main" id="{AA197215-C142-DBFB-3F34-5615EF0745D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8" name="楕円 477">
                <a:extLst>
                  <a:ext uri="{FF2B5EF4-FFF2-40B4-BE49-F238E27FC236}">
                    <a16:creationId xmlns:a16="http://schemas.microsoft.com/office/drawing/2014/main" id="{937705A3-E193-3B7F-1664-FD807BA484F1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9" name="楕円 478">
                <a:extLst>
                  <a:ext uri="{FF2B5EF4-FFF2-40B4-BE49-F238E27FC236}">
                    <a16:creationId xmlns:a16="http://schemas.microsoft.com/office/drawing/2014/main" id="{891D438A-5CFB-A0F7-F0A8-4BD924C6300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0" name="楕円 479">
                <a:extLst>
                  <a:ext uri="{FF2B5EF4-FFF2-40B4-BE49-F238E27FC236}">
                    <a16:creationId xmlns:a16="http://schemas.microsoft.com/office/drawing/2014/main" id="{CE5D786C-9718-68A4-2AFE-4DD324380AC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1" name="楕円 480">
                <a:extLst>
                  <a:ext uri="{FF2B5EF4-FFF2-40B4-BE49-F238E27FC236}">
                    <a16:creationId xmlns:a16="http://schemas.microsoft.com/office/drawing/2014/main" id="{35A2AEFE-1E96-487D-57B5-12687E12696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2" name="楕円 481">
                <a:extLst>
                  <a:ext uri="{FF2B5EF4-FFF2-40B4-BE49-F238E27FC236}">
                    <a16:creationId xmlns:a16="http://schemas.microsoft.com/office/drawing/2014/main" id="{BB3D1D12-76E8-D4DF-3F14-D50FC17AAA0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6" name="グループ化 465">
              <a:extLst>
                <a:ext uri="{FF2B5EF4-FFF2-40B4-BE49-F238E27FC236}">
                  <a16:creationId xmlns:a16="http://schemas.microsoft.com/office/drawing/2014/main" id="{C7910E86-DB62-8D70-02C5-680AC204FA44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467" name="楕円 466">
                <a:extLst>
                  <a:ext uri="{FF2B5EF4-FFF2-40B4-BE49-F238E27FC236}">
                    <a16:creationId xmlns:a16="http://schemas.microsoft.com/office/drawing/2014/main" id="{C59F263C-8BB1-EF77-94D7-F9581D4A2E5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楕円 467">
                <a:extLst>
                  <a:ext uri="{FF2B5EF4-FFF2-40B4-BE49-F238E27FC236}">
                    <a16:creationId xmlns:a16="http://schemas.microsoft.com/office/drawing/2014/main" id="{65ADDF40-C4C3-F0D4-2062-6C1D5193EEF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楕円 468">
                <a:extLst>
                  <a:ext uri="{FF2B5EF4-FFF2-40B4-BE49-F238E27FC236}">
                    <a16:creationId xmlns:a16="http://schemas.microsoft.com/office/drawing/2014/main" id="{C5827F25-2E68-E7FB-11DE-A7C63C10766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0" name="楕円 469">
                <a:extLst>
                  <a:ext uri="{FF2B5EF4-FFF2-40B4-BE49-F238E27FC236}">
                    <a16:creationId xmlns:a16="http://schemas.microsoft.com/office/drawing/2014/main" id="{590EF214-1FFA-D881-FBAB-70CAB4F99E3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1" name="楕円 470">
                <a:extLst>
                  <a:ext uri="{FF2B5EF4-FFF2-40B4-BE49-F238E27FC236}">
                    <a16:creationId xmlns:a16="http://schemas.microsoft.com/office/drawing/2014/main" id="{DFA83109-23FE-8D1E-6463-72B7DF7E63D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2" name="楕円 471">
                <a:extLst>
                  <a:ext uri="{FF2B5EF4-FFF2-40B4-BE49-F238E27FC236}">
                    <a16:creationId xmlns:a16="http://schemas.microsoft.com/office/drawing/2014/main" id="{49C89347-28FD-AFA6-F6A6-9819CC83685F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3" name="楕円 472">
                <a:extLst>
                  <a:ext uri="{FF2B5EF4-FFF2-40B4-BE49-F238E27FC236}">
                    <a16:creationId xmlns:a16="http://schemas.microsoft.com/office/drawing/2014/main" id="{4C44D83E-AAE0-90F8-AC5A-2996CD121CD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4" name="楕円 473">
                <a:extLst>
                  <a:ext uri="{FF2B5EF4-FFF2-40B4-BE49-F238E27FC236}">
                    <a16:creationId xmlns:a16="http://schemas.microsoft.com/office/drawing/2014/main" id="{10535F33-C7F9-B4CA-36AF-6EA0AE447925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>
            <a:extLst>
              <a:ext uri="{FF2B5EF4-FFF2-40B4-BE49-F238E27FC236}">
                <a16:creationId xmlns:a16="http://schemas.microsoft.com/office/drawing/2014/main" id="{88B37F23-5694-4238-46AC-09C9B0908647}"/>
              </a:ext>
            </a:extLst>
          </p:cNvPr>
          <p:cNvGrpSpPr/>
          <p:nvPr/>
        </p:nvGrpSpPr>
        <p:grpSpPr>
          <a:xfrm>
            <a:off x="4280874" y="2824916"/>
            <a:ext cx="1460209" cy="1435602"/>
            <a:chOff x="1035391" y="1196752"/>
            <a:chExt cx="1460209" cy="1435602"/>
          </a:xfrm>
        </p:grpSpPr>
        <p:grpSp>
          <p:nvGrpSpPr>
            <p:cNvPr id="537" name="グループ化 536">
              <a:extLst>
                <a:ext uri="{FF2B5EF4-FFF2-40B4-BE49-F238E27FC236}">
                  <a16:creationId xmlns:a16="http://schemas.microsoft.com/office/drawing/2014/main" id="{E6C2B43D-0DBA-B332-F42C-D60863C62E46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565" name="楕円 564">
                <a:extLst>
                  <a:ext uri="{FF2B5EF4-FFF2-40B4-BE49-F238E27FC236}">
                    <a16:creationId xmlns:a16="http://schemas.microsoft.com/office/drawing/2014/main" id="{DDC6757F-B780-AC1D-D6E6-F0C304D3A28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楕円 565">
                <a:extLst>
                  <a:ext uri="{FF2B5EF4-FFF2-40B4-BE49-F238E27FC236}">
                    <a16:creationId xmlns:a16="http://schemas.microsoft.com/office/drawing/2014/main" id="{81B89181-EFE5-4F1C-2661-1DB9E416242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7" name="楕円 566">
                <a:extLst>
                  <a:ext uri="{FF2B5EF4-FFF2-40B4-BE49-F238E27FC236}">
                    <a16:creationId xmlns:a16="http://schemas.microsoft.com/office/drawing/2014/main" id="{2AFBEFF6-E304-F544-5706-F53936AADEA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8" name="楕円 567">
                <a:extLst>
                  <a:ext uri="{FF2B5EF4-FFF2-40B4-BE49-F238E27FC236}">
                    <a16:creationId xmlns:a16="http://schemas.microsoft.com/office/drawing/2014/main" id="{B0710F80-BC43-1193-9636-182F93F5130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9" name="楕円 568">
                <a:extLst>
                  <a:ext uri="{FF2B5EF4-FFF2-40B4-BE49-F238E27FC236}">
                    <a16:creationId xmlns:a16="http://schemas.microsoft.com/office/drawing/2014/main" id="{17C98A19-ADE0-55AC-6C21-41A09705214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0" name="楕円 569">
                <a:extLst>
                  <a:ext uri="{FF2B5EF4-FFF2-40B4-BE49-F238E27FC236}">
                    <a16:creationId xmlns:a16="http://schemas.microsoft.com/office/drawing/2014/main" id="{80783B31-986C-E682-B83F-4515A7E1797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楕円 570">
                <a:extLst>
                  <a:ext uri="{FF2B5EF4-FFF2-40B4-BE49-F238E27FC236}">
                    <a16:creationId xmlns:a16="http://schemas.microsoft.com/office/drawing/2014/main" id="{D48E209F-2A79-EB0B-5668-0E93F1B8287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楕円 571">
                <a:extLst>
                  <a:ext uri="{FF2B5EF4-FFF2-40B4-BE49-F238E27FC236}">
                    <a16:creationId xmlns:a16="http://schemas.microsoft.com/office/drawing/2014/main" id="{1521A323-CAD9-1836-4A84-E871ACD7DFB4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8" name="グループ化 537">
              <a:extLst>
                <a:ext uri="{FF2B5EF4-FFF2-40B4-BE49-F238E27FC236}">
                  <a16:creationId xmlns:a16="http://schemas.microsoft.com/office/drawing/2014/main" id="{D7B51EA4-BD8B-C172-539B-BA5E44D663A7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91D8E6BB-E714-1606-D7AD-6A5F7DF0E03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95FDCDEE-0D64-A2A2-6D13-510FF7A0394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2B7C7A5C-B7C6-BA1D-C44C-4AF46EC4EF73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D6C709DA-DA7A-2BE0-21FC-408B92C46BF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E2901878-10B1-5EC0-20CD-D2E6005EC44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BDAB4491-C62A-1DF1-DAD1-E2935C94D9B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FF99B8C8-AC00-F56A-A1C9-B6B1F5F5FBCC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楕円 563">
                <a:extLst>
                  <a:ext uri="{FF2B5EF4-FFF2-40B4-BE49-F238E27FC236}">
                    <a16:creationId xmlns:a16="http://schemas.microsoft.com/office/drawing/2014/main" id="{78798B4C-9E9F-8717-B2CD-2D3EAFD9A2F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9" name="グループ化 538">
              <a:extLst>
                <a:ext uri="{FF2B5EF4-FFF2-40B4-BE49-F238E27FC236}">
                  <a16:creationId xmlns:a16="http://schemas.microsoft.com/office/drawing/2014/main" id="{9683FE2F-9E03-8EA1-2B51-D8180049F07C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AA698F48-0629-700B-960A-9986482ACF8E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BE8EDC43-0F83-74EA-9925-FA8540097EDB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278F0AD1-8902-22A3-EEFA-BFD11DFC8A7F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90198158-21D7-61BC-E833-5C8D0B01DC7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4B3F6C75-5B77-EC5D-557A-3DAC642DBDD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B9FF1C3A-D0D7-EC58-1EA7-617EE6003B3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46B917A0-38E3-F9F9-9E7E-0CB9E94E1B6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A5EA91A8-318C-0558-9816-1555D2E58B8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0" name="グループ化 539">
              <a:extLst>
                <a:ext uri="{FF2B5EF4-FFF2-40B4-BE49-F238E27FC236}">
                  <a16:creationId xmlns:a16="http://schemas.microsoft.com/office/drawing/2014/main" id="{B7C828A5-4C6A-E830-BD0D-38B7AB76C67C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A15FF536-AB46-78CB-1188-ECA5336E94E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27AE529B-FFB5-E9F3-594E-137F19FDE1E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CC8850B-2326-EE87-FB74-9ABCE5FFDEC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FC32C962-9691-8E80-EE6B-8C9BE20A8CD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BADCCE68-BE2F-19B4-EA27-E38F13424D67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45522F29-B986-95B9-5581-896838D0E97E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382E75DD-00A2-C1A7-E42C-8F3188BE3F4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062A389A-91F4-803B-6E1C-4BB68AEF2E0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7C66727D-2F9F-4E0B-EEDF-9DA5928D93A2}"/>
              </a:ext>
            </a:extLst>
          </p:cNvPr>
          <p:cNvGrpSpPr/>
          <p:nvPr/>
        </p:nvGrpSpPr>
        <p:grpSpPr>
          <a:xfrm>
            <a:off x="322755" y="4611596"/>
            <a:ext cx="1460209" cy="1435602"/>
            <a:chOff x="1035391" y="1196752"/>
            <a:chExt cx="1460209" cy="1435602"/>
          </a:xfrm>
        </p:grpSpPr>
        <p:grpSp>
          <p:nvGrpSpPr>
            <p:cNvPr id="574" name="グループ化 573">
              <a:extLst>
                <a:ext uri="{FF2B5EF4-FFF2-40B4-BE49-F238E27FC236}">
                  <a16:creationId xmlns:a16="http://schemas.microsoft.com/office/drawing/2014/main" id="{4E83D1CC-1011-A7FE-CBE5-BF4C8C38259B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602" name="楕円 601">
                <a:extLst>
                  <a:ext uri="{FF2B5EF4-FFF2-40B4-BE49-F238E27FC236}">
                    <a16:creationId xmlns:a16="http://schemas.microsoft.com/office/drawing/2014/main" id="{92C63274-2A29-A1F4-0691-1E20924C59C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3" name="楕円 602">
                <a:extLst>
                  <a:ext uri="{FF2B5EF4-FFF2-40B4-BE49-F238E27FC236}">
                    <a16:creationId xmlns:a16="http://schemas.microsoft.com/office/drawing/2014/main" id="{A82C23E3-0FF7-D6C5-E793-8EA43866B1D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4" name="楕円 603">
                <a:extLst>
                  <a:ext uri="{FF2B5EF4-FFF2-40B4-BE49-F238E27FC236}">
                    <a16:creationId xmlns:a16="http://schemas.microsoft.com/office/drawing/2014/main" id="{E6A3C24F-2C33-A327-A64D-73826E357F4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5" name="楕円 604">
                <a:extLst>
                  <a:ext uri="{FF2B5EF4-FFF2-40B4-BE49-F238E27FC236}">
                    <a16:creationId xmlns:a16="http://schemas.microsoft.com/office/drawing/2014/main" id="{3640C93E-4A04-8932-1E78-D63541D41C86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6" name="楕円 605">
                <a:extLst>
                  <a:ext uri="{FF2B5EF4-FFF2-40B4-BE49-F238E27FC236}">
                    <a16:creationId xmlns:a16="http://schemas.microsoft.com/office/drawing/2014/main" id="{5140CD46-B809-64DF-83AB-4CE17650DF3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7" name="楕円 606">
                <a:extLst>
                  <a:ext uri="{FF2B5EF4-FFF2-40B4-BE49-F238E27FC236}">
                    <a16:creationId xmlns:a16="http://schemas.microsoft.com/office/drawing/2014/main" id="{9681C5A3-B359-5B40-B2FE-BDB43653888E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8" name="楕円 607">
                <a:extLst>
                  <a:ext uri="{FF2B5EF4-FFF2-40B4-BE49-F238E27FC236}">
                    <a16:creationId xmlns:a16="http://schemas.microsoft.com/office/drawing/2014/main" id="{70B8C51F-DDAA-48A4-8F0B-C032ED522DA3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9" name="楕円 608">
                <a:extLst>
                  <a:ext uri="{FF2B5EF4-FFF2-40B4-BE49-F238E27FC236}">
                    <a16:creationId xmlns:a16="http://schemas.microsoft.com/office/drawing/2014/main" id="{D4C0E910-C64D-0CBE-BEF4-3ADC8414E541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5" name="グループ化 574">
              <a:extLst>
                <a:ext uri="{FF2B5EF4-FFF2-40B4-BE49-F238E27FC236}">
                  <a16:creationId xmlns:a16="http://schemas.microsoft.com/office/drawing/2014/main" id="{04E435BF-6F29-BD2F-3863-6402620033D3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594" name="楕円 593">
                <a:extLst>
                  <a:ext uri="{FF2B5EF4-FFF2-40B4-BE49-F238E27FC236}">
                    <a16:creationId xmlns:a16="http://schemas.microsoft.com/office/drawing/2014/main" id="{87702BD7-C1C2-7859-8BAC-49DD88C9B49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5" name="楕円 594">
                <a:extLst>
                  <a:ext uri="{FF2B5EF4-FFF2-40B4-BE49-F238E27FC236}">
                    <a16:creationId xmlns:a16="http://schemas.microsoft.com/office/drawing/2014/main" id="{942BF7D9-1C47-AC25-D29E-77502F6248D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6" name="楕円 595">
                <a:extLst>
                  <a:ext uri="{FF2B5EF4-FFF2-40B4-BE49-F238E27FC236}">
                    <a16:creationId xmlns:a16="http://schemas.microsoft.com/office/drawing/2014/main" id="{22A67F37-9D9D-759B-CB03-C03A0FE7BB78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7" name="楕円 596">
                <a:extLst>
                  <a:ext uri="{FF2B5EF4-FFF2-40B4-BE49-F238E27FC236}">
                    <a16:creationId xmlns:a16="http://schemas.microsoft.com/office/drawing/2014/main" id="{3D847E37-B176-D60C-521B-47FCC157BFA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8" name="楕円 597">
                <a:extLst>
                  <a:ext uri="{FF2B5EF4-FFF2-40B4-BE49-F238E27FC236}">
                    <a16:creationId xmlns:a16="http://schemas.microsoft.com/office/drawing/2014/main" id="{3EBBD03B-71AE-8437-AD75-90C32C83A83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9" name="楕円 598">
                <a:extLst>
                  <a:ext uri="{FF2B5EF4-FFF2-40B4-BE49-F238E27FC236}">
                    <a16:creationId xmlns:a16="http://schemas.microsoft.com/office/drawing/2014/main" id="{925E5D00-8775-B33F-0B65-7655E11011CD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0" name="楕円 599">
                <a:extLst>
                  <a:ext uri="{FF2B5EF4-FFF2-40B4-BE49-F238E27FC236}">
                    <a16:creationId xmlns:a16="http://schemas.microsoft.com/office/drawing/2014/main" id="{556482AF-6AEB-1641-B291-01FD7A1A87E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1" name="楕円 600">
                <a:extLst>
                  <a:ext uri="{FF2B5EF4-FFF2-40B4-BE49-F238E27FC236}">
                    <a16:creationId xmlns:a16="http://schemas.microsoft.com/office/drawing/2014/main" id="{D277C840-3C71-F9F1-927F-0F3440BC029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6" name="グループ化 575">
              <a:extLst>
                <a:ext uri="{FF2B5EF4-FFF2-40B4-BE49-F238E27FC236}">
                  <a16:creationId xmlns:a16="http://schemas.microsoft.com/office/drawing/2014/main" id="{BFE07A68-1FDD-0368-6CB5-8C837D49C2B1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586" name="楕円 585">
                <a:extLst>
                  <a:ext uri="{FF2B5EF4-FFF2-40B4-BE49-F238E27FC236}">
                    <a16:creationId xmlns:a16="http://schemas.microsoft.com/office/drawing/2014/main" id="{B306B826-C39B-A019-D80E-47F457D3E06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7" name="楕円 586">
                <a:extLst>
                  <a:ext uri="{FF2B5EF4-FFF2-40B4-BE49-F238E27FC236}">
                    <a16:creationId xmlns:a16="http://schemas.microsoft.com/office/drawing/2014/main" id="{CDF0F264-E540-4EF1-FF95-509F5ED84C93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8" name="楕円 587">
                <a:extLst>
                  <a:ext uri="{FF2B5EF4-FFF2-40B4-BE49-F238E27FC236}">
                    <a16:creationId xmlns:a16="http://schemas.microsoft.com/office/drawing/2014/main" id="{4E4E3939-915D-F999-538C-8AA89DE131F0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楕円 588">
                <a:extLst>
                  <a:ext uri="{FF2B5EF4-FFF2-40B4-BE49-F238E27FC236}">
                    <a16:creationId xmlns:a16="http://schemas.microsoft.com/office/drawing/2014/main" id="{7F170CC2-6C20-24CE-920D-3AC9FD3C027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楕円 589">
                <a:extLst>
                  <a:ext uri="{FF2B5EF4-FFF2-40B4-BE49-F238E27FC236}">
                    <a16:creationId xmlns:a16="http://schemas.microsoft.com/office/drawing/2014/main" id="{CEE52184-6CF6-BFAB-079A-9B45B25CD3A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1" name="楕円 590">
                <a:extLst>
                  <a:ext uri="{FF2B5EF4-FFF2-40B4-BE49-F238E27FC236}">
                    <a16:creationId xmlns:a16="http://schemas.microsoft.com/office/drawing/2014/main" id="{44F65B2C-60D0-C817-CB39-9F580342328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2" name="楕円 591">
                <a:extLst>
                  <a:ext uri="{FF2B5EF4-FFF2-40B4-BE49-F238E27FC236}">
                    <a16:creationId xmlns:a16="http://schemas.microsoft.com/office/drawing/2014/main" id="{DDDF60FF-4FAE-66A5-66AC-50524B2DBB1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3" name="楕円 592">
                <a:extLst>
                  <a:ext uri="{FF2B5EF4-FFF2-40B4-BE49-F238E27FC236}">
                    <a16:creationId xmlns:a16="http://schemas.microsoft.com/office/drawing/2014/main" id="{BD5BB6A0-9E0E-D2D4-A5E8-C1D0C5E35CD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7" name="グループ化 576">
              <a:extLst>
                <a:ext uri="{FF2B5EF4-FFF2-40B4-BE49-F238E27FC236}">
                  <a16:creationId xmlns:a16="http://schemas.microsoft.com/office/drawing/2014/main" id="{077D7D3C-146A-71DA-25C2-B0ECB43E284F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578" name="楕円 577">
                <a:extLst>
                  <a:ext uri="{FF2B5EF4-FFF2-40B4-BE49-F238E27FC236}">
                    <a16:creationId xmlns:a16="http://schemas.microsoft.com/office/drawing/2014/main" id="{F1ABDC3F-F4B3-DE5A-7623-92C18879191F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9" name="楕円 578">
                <a:extLst>
                  <a:ext uri="{FF2B5EF4-FFF2-40B4-BE49-F238E27FC236}">
                    <a16:creationId xmlns:a16="http://schemas.microsoft.com/office/drawing/2014/main" id="{A3707840-682F-1102-F0B3-9BF61CE524E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0" name="楕円 579">
                <a:extLst>
                  <a:ext uri="{FF2B5EF4-FFF2-40B4-BE49-F238E27FC236}">
                    <a16:creationId xmlns:a16="http://schemas.microsoft.com/office/drawing/2014/main" id="{3C36611E-2122-2CFA-5F5F-A6191452D6FF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1" name="楕円 580">
                <a:extLst>
                  <a:ext uri="{FF2B5EF4-FFF2-40B4-BE49-F238E27FC236}">
                    <a16:creationId xmlns:a16="http://schemas.microsoft.com/office/drawing/2014/main" id="{5DC15A12-58A8-733C-7039-B5918ADAB6E6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2" name="楕円 581">
                <a:extLst>
                  <a:ext uri="{FF2B5EF4-FFF2-40B4-BE49-F238E27FC236}">
                    <a16:creationId xmlns:a16="http://schemas.microsoft.com/office/drawing/2014/main" id="{369F6DC0-FC3C-E9B2-A1AE-39544BC0DB8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楕円 582">
                <a:extLst>
                  <a:ext uri="{FF2B5EF4-FFF2-40B4-BE49-F238E27FC236}">
                    <a16:creationId xmlns:a16="http://schemas.microsoft.com/office/drawing/2014/main" id="{2E31C417-135E-EF1D-DD1C-8E0CF5EB9EC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楕円 583">
                <a:extLst>
                  <a:ext uri="{FF2B5EF4-FFF2-40B4-BE49-F238E27FC236}">
                    <a16:creationId xmlns:a16="http://schemas.microsoft.com/office/drawing/2014/main" id="{A1EDED2E-4DBF-5868-DD21-93321D78D45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5" name="楕円 584">
                <a:extLst>
                  <a:ext uri="{FF2B5EF4-FFF2-40B4-BE49-F238E27FC236}">
                    <a16:creationId xmlns:a16="http://schemas.microsoft.com/office/drawing/2014/main" id="{6CC5D036-FBD2-35A1-FD42-30E309355D0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10" name="グループ化 609">
            <a:extLst>
              <a:ext uri="{FF2B5EF4-FFF2-40B4-BE49-F238E27FC236}">
                <a16:creationId xmlns:a16="http://schemas.microsoft.com/office/drawing/2014/main" id="{701FFA13-1047-4D60-4454-E17DAB815F99}"/>
              </a:ext>
            </a:extLst>
          </p:cNvPr>
          <p:cNvGrpSpPr/>
          <p:nvPr/>
        </p:nvGrpSpPr>
        <p:grpSpPr>
          <a:xfrm>
            <a:off x="2190794" y="4611596"/>
            <a:ext cx="1460209" cy="1435602"/>
            <a:chOff x="1035391" y="1196752"/>
            <a:chExt cx="1460209" cy="1435602"/>
          </a:xfrm>
        </p:grpSpPr>
        <p:grpSp>
          <p:nvGrpSpPr>
            <p:cNvPr id="611" name="グループ化 610">
              <a:extLst>
                <a:ext uri="{FF2B5EF4-FFF2-40B4-BE49-F238E27FC236}">
                  <a16:creationId xmlns:a16="http://schemas.microsoft.com/office/drawing/2014/main" id="{2B7D63B8-D0D2-1975-FF23-0F90F881022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639" name="楕円 638">
                <a:extLst>
                  <a:ext uri="{FF2B5EF4-FFF2-40B4-BE49-F238E27FC236}">
                    <a16:creationId xmlns:a16="http://schemas.microsoft.com/office/drawing/2014/main" id="{CE335C2A-A0FD-CA75-6995-4184639F5D62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0" name="楕円 639">
                <a:extLst>
                  <a:ext uri="{FF2B5EF4-FFF2-40B4-BE49-F238E27FC236}">
                    <a16:creationId xmlns:a16="http://schemas.microsoft.com/office/drawing/2014/main" id="{C2078E1D-8D38-0DFE-9B38-21CE90A938B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1" name="楕円 640">
                <a:extLst>
                  <a:ext uri="{FF2B5EF4-FFF2-40B4-BE49-F238E27FC236}">
                    <a16:creationId xmlns:a16="http://schemas.microsoft.com/office/drawing/2014/main" id="{35CC8043-2396-C7EA-79FB-96E312308ED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楕円 641">
                <a:extLst>
                  <a:ext uri="{FF2B5EF4-FFF2-40B4-BE49-F238E27FC236}">
                    <a16:creationId xmlns:a16="http://schemas.microsoft.com/office/drawing/2014/main" id="{6C5540DA-FAFD-E85F-02AE-C9991BCD479B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3" name="楕円 642">
                <a:extLst>
                  <a:ext uri="{FF2B5EF4-FFF2-40B4-BE49-F238E27FC236}">
                    <a16:creationId xmlns:a16="http://schemas.microsoft.com/office/drawing/2014/main" id="{0B130B02-D3FA-7CD5-30EA-8C82F78EDB2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楕円 643">
                <a:extLst>
                  <a:ext uri="{FF2B5EF4-FFF2-40B4-BE49-F238E27FC236}">
                    <a16:creationId xmlns:a16="http://schemas.microsoft.com/office/drawing/2014/main" id="{362FAC93-7F22-2FEE-5947-83095C8DD9F5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5" name="楕円 644">
                <a:extLst>
                  <a:ext uri="{FF2B5EF4-FFF2-40B4-BE49-F238E27FC236}">
                    <a16:creationId xmlns:a16="http://schemas.microsoft.com/office/drawing/2014/main" id="{A5644095-85E3-327E-5DFF-1831D27D98F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楕円 645">
                <a:extLst>
                  <a:ext uri="{FF2B5EF4-FFF2-40B4-BE49-F238E27FC236}">
                    <a16:creationId xmlns:a16="http://schemas.microsoft.com/office/drawing/2014/main" id="{AA316E1D-8A8A-D79E-6007-327BA69F29C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2" name="グループ化 611">
              <a:extLst>
                <a:ext uri="{FF2B5EF4-FFF2-40B4-BE49-F238E27FC236}">
                  <a16:creationId xmlns:a16="http://schemas.microsoft.com/office/drawing/2014/main" id="{88C6D664-C4EA-EC2C-6C6A-DAEE88515CC2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631" name="楕円 630">
                <a:extLst>
                  <a:ext uri="{FF2B5EF4-FFF2-40B4-BE49-F238E27FC236}">
                    <a16:creationId xmlns:a16="http://schemas.microsoft.com/office/drawing/2014/main" id="{1A62C5AB-3C73-F5A1-31CC-54458EBC34A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2" name="楕円 631">
                <a:extLst>
                  <a:ext uri="{FF2B5EF4-FFF2-40B4-BE49-F238E27FC236}">
                    <a16:creationId xmlns:a16="http://schemas.microsoft.com/office/drawing/2014/main" id="{99AA2717-12C0-EA9D-E53C-D9A207001C5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3" name="楕円 632">
                <a:extLst>
                  <a:ext uri="{FF2B5EF4-FFF2-40B4-BE49-F238E27FC236}">
                    <a16:creationId xmlns:a16="http://schemas.microsoft.com/office/drawing/2014/main" id="{2B59C4CF-3C6D-EA77-DAFF-22738AE6BA0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4" name="楕円 633">
                <a:extLst>
                  <a:ext uri="{FF2B5EF4-FFF2-40B4-BE49-F238E27FC236}">
                    <a16:creationId xmlns:a16="http://schemas.microsoft.com/office/drawing/2014/main" id="{EFBDFF90-2029-4FE3-42B6-F8A9D22B377C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5" name="楕円 634">
                <a:extLst>
                  <a:ext uri="{FF2B5EF4-FFF2-40B4-BE49-F238E27FC236}">
                    <a16:creationId xmlns:a16="http://schemas.microsoft.com/office/drawing/2014/main" id="{CC4A21F9-6FBE-5CDD-61FD-DDAC61C80DD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6" name="楕円 635">
                <a:extLst>
                  <a:ext uri="{FF2B5EF4-FFF2-40B4-BE49-F238E27FC236}">
                    <a16:creationId xmlns:a16="http://schemas.microsoft.com/office/drawing/2014/main" id="{2F5EAFAC-0A37-4627-7FA7-79E7D6C160D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7" name="楕円 636">
                <a:extLst>
                  <a:ext uri="{FF2B5EF4-FFF2-40B4-BE49-F238E27FC236}">
                    <a16:creationId xmlns:a16="http://schemas.microsoft.com/office/drawing/2014/main" id="{6E8BD409-6054-0E73-73B2-4B156D4245C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8" name="楕円 637">
                <a:extLst>
                  <a:ext uri="{FF2B5EF4-FFF2-40B4-BE49-F238E27FC236}">
                    <a16:creationId xmlns:a16="http://schemas.microsoft.com/office/drawing/2014/main" id="{3B4FB57C-0A46-D0D9-A362-FEF3C643F1E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3" name="グループ化 612">
              <a:extLst>
                <a:ext uri="{FF2B5EF4-FFF2-40B4-BE49-F238E27FC236}">
                  <a16:creationId xmlns:a16="http://schemas.microsoft.com/office/drawing/2014/main" id="{385200FE-6424-F8BC-0B7E-63AEA833C064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623" name="楕円 622">
                <a:extLst>
                  <a:ext uri="{FF2B5EF4-FFF2-40B4-BE49-F238E27FC236}">
                    <a16:creationId xmlns:a16="http://schemas.microsoft.com/office/drawing/2014/main" id="{D995C96A-78F5-A0D2-E485-6C1E68D48E8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4" name="楕円 623">
                <a:extLst>
                  <a:ext uri="{FF2B5EF4-FFF2-40B4-BE49-F238E27FC236}">
                    <a16:creationId xmlns:a16="http://schemas.microsoft.com/office/drawing/2014/main" id="{FBB2CDBE-B9DD-F6F1-08F2-363431EBB093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5" name="楕円 624">
                <a:extLst>
                  <a:ext uri="{FF2B5EF4-FFF2-40B4-BE49-F238E27FC236}">
                    <a16:creationId xmlns:a16="http://schemas.microsoft.com/office/drawing/2014/main" id="{CB752EC6-CB8C-C702-1100-6998162D6F75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6" name="楕円 625">
                <a:extLst>
                  <a:ext uri="{FF2B5EF4-FFF2-40B4-BE49-F238E27FC236}">
                    <a16:creationId xmlns:a16="http://schemas.microsoft.com/office/drawing/2014/main" id="{F72CC9D4-8B47-BC3E-1424-9D7496CFD78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7" name="楕円 626">
                <a:extLst>
                  <a:ext uri="{FF2B5EF4-FFF2-40B4-BE49-F238E27FC236}">
                    <a16:creationId xmlns:a16="http://schemas.microsoft.com/office/drawing/2014/main" id="{CCE8E114-2441-D48F-6FD5-7847721DDD5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8" name="楕円 627">
                <a:extLst>
                  <a:ext uri="{FF2B5EF4-FFF2-40B4-BE49-F238E27FC236}">
                    <a16:creationId xmlns:a16="http://schemas.microsoft.com/office/drawing/2014/main" id="{F08FE708-D09F-5915-DE13-F703E22E932C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9" name="楕円 628">
                <a:extLst>
                  <a:ext uri="{FF2B5EF4-FFF2-40B4-BE49-F238E27FC236}">
                    <a16:creationId xmlns:a16="http://schemas.microsoft.com/office/drawing/2014/main" id="{157E504B-6B57-7A41-BFA7-1FE54B3B9E7E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0" name="楕円 629">
                <a:extLst>
                  <a:ext uri="{FF2B5EF4-FFF2-40B4-BE49-F238E27FC236}">
                    <a16:creationId xmlns:a16="http://schemas.microsoft.com/office/drawing/2014/main" id="{2594235F-B8C9-57D2-4C08-B5E85CE94EBF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4" name="グループ化 613">
              <a:extLst>
                <a:ext uri="{FF2B5EF4-FFF2-40B4-BE49-F238E27FC236}">
                  <a16:creationId xmlns:a16="http://schemas.microsoft.com/office/drawing/2014/main" id="{2B16D798-6A0C-C643-488B-D6C2657D6FCA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615" name="楕円 614">
                <a:extLst>
                  <a:ext uri="{FF2B5EF4-FFF2-40B4-BE49-F238E27FC236}">
                    <a16:creationId xmlns:a16="http://schemas.microsoft.com/office/drawing/2014/main" id="{01D2A8B9-7CA2-7AB0-3121-36CAFBCE4E9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楕円 615">
                <a:extLst>
                  <a:ext uri="{FF2B5EF4-FFF2-40B4-BE49-F238E27FC236}">
                    <a16:creationId xmlns:a16="http://schemas.microsoft.com/office/drawing/2014/main" id="{1654CC8A-6A24-C1B4-8729-33EA31074FD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7" name="楕円 616">
                <a:extLst>
                  <a:ext uri="{FF2B5EF4-FFF2-40B4-BE49-F238E27FC236}">
                    <a16:creationId xmlns:a16="http://schemas.microsoft.com/office/drawing/2014/main" id="{47B1E47D-AFD7-E9FE-3B92-CE9A00FBE630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楕円 617">
                <a:extLst>
                  <a:ext uri="{FF2B5EF4-FFF2-40B4-BE49-F238E27FC236}">
                    <a16:creationId xmlns:a16="http://schemas.microsoft.com/office/drawing/2014/main" id="{43AC06FE-3A9A-D1B5-6DA1-EA2E112CB4A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9" name="楕円 618">
                <a:extLst>
                  <a:ext uri="{FF2B5EF4-FFF2-40B4-BE49-F238E27FC236}">
                    <a16:creationId xmlns:a16="http://schemas.microsoft.com/office/drawing/2014/main" id="{BBA23B82-0802-E66F-19C3-87912BCC622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楕円 619">
                <a:extLst>
                  <a:ext uri="{FF2B5EF4-FFF2-40B4-BE49-F238E27FC236}">
                    <a16:creationId xmlns:a16="http://schemas.microsoft.com/office/drawing/2014/main" id="{188755CD-0715-5738-4D21-2AF73FC1899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1" name="楕円 620">
                <a:extLst>
                  <a:ext uri="{FF2B5EF4-FFF2-40B4-BE49-F238E27FC236}">
                    <a16:creationId xmlns:a16="http://schemas.microsoft.com/office/drawing/2014/main" id="{0FB48F13-385B-6662-C7CC-9D361D3AD03B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楕円 621">
                <a:extLst>
                  <a:ext uri="{FF2B5EF4-FFF2-40B4-BE49-F238E27FC236}">
                    <a16:creationId xmlns:a16="http://schemas.microsoft.com/office/drawing/2014/main" id="{B0EB66A5-E9CC-4993-3F41-C0823B6E134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97AD559-D792-204D-41E5-2527B0D6C101}"/>
              </a:ext>
            </a:extLst>
          </p:cNvPr>
          <p:cNvGrpSpPr/>
          <p:nvPr/>
        </p:nvGrpSpPr>
        <p:grpSpPr>
          <a:xfrm>
            <a:off x="4233630" y="4611596"/>
            <a:ext cx="1460209" cy="1435602"/>
            <a:chOff x="1035391" y="1196752"/>
            <a:chExt cx="1460209" cy="1435602"/>
          </a:xfrm>
        </p:grpSpPr>
        <p:grpSp>
          <p:nvGrpSpPr>
            <p:cNvPr id="648" name="グループ化 647">
              <a:extLst>
                <a:ext uri="{FF2B5EF4-FFF2-40B4-BE49-F238E27FC236}">
                  <a16:creationId xmlns:a16="http://schemas.microsoft.com/office/drawing/2014/main" id="{586B2AD5-ED90-6E64-FBC0-9AE518E0852F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676" name="楕円 675">
                <a:extLst>
                  <a:ext uri="{FF2B5EF4-FFF2-40B4-BE49-F238E27FC236}">
                    <a16:creationId xmlns:a16="http://schemas.microsoft.com/office/drawing/2014/main" id="{AE246BF1-5064-C59C-3063-AFB16AD1778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7" name="楕円 676">
                <a:extLst>
                  <a:ext uri="{FF2B5EF4-FFF2-40B4-BE49-F238E27FC236}">
                    <a16:creationId xmlns:a16="http://schemas.microsoft.com/office/drawing/2014/main" id="{04F61E70-749E-CA6B-859F-B4BA38654DE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8" name="楕円 677">
                <a:extLst>
                  <a:ext uri="{FF2B5EF4-FFF2-40B4-BE49-F238E27FC236}">
                    <a16:creationId xmlns:a16="http://schemas.microsoft.com/office/drawing/2014/main" id="{0C4E07E3-E9E4-BE80-5115-3585412C0CA2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9" name="楕円 678">
                <a:extLst>
                  <a:ext uri="{FF2B5EF4-FFF2-40B4-BE49-F238E27FC236}">
                    <a16:creationId xmlns:a16="http://schemas.microsoft.com/office/drawing/2014/main" id="{A69D2E56-D360-BF97-DCA4-B5A90169885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0" name="楕円 679">
                <a:extLst>
                  <a:ext uri="{FF2B5EF4-FFF2-40B4-BE49-F238E27FC236}">
                    <a16:creationId xmlns:a16="http://schemas.microsoft.com/office/drawing/2014/main" id="{D451947C-9523-0099-5266-158D1A5BB582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1" name="楕円 680">
                <a:extLst>
                  <a:ext uri="{FF2B5EF4-FFF2-40B4-BE49-F238E27FC236}">
                    <a16:creationId xmlns:a16="http://schemas.microsoft.com/office/drawing/2014/main" id="{1885C955-DA3C-3582-1088-996AA6BC6BC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2" name="楕円 681">
                <a:extLst>
                  <a:ext uri="{FF2B5EF4-FFF2-40B4-BE49-F238E27FC236}">
                    <a16:creationId xmlns:a16="http://schemas.microsoft.com/office/drawing/2014/main" id="{48BD34D9-AC63-6CBA-3686-6D348602567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3" name="楕円 682">
                <a:extLst>
                  <a:ext uri="{FF2B5EF4-FFF2-40B4-BE49-F238E27FC236}">
                    <a16:creationId xmlns:a16="http://schemas.microsoft.com/office/drawing/2014/main" id="{D846E40D-EF05-F365-A5D5-FDF6E6E4192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9" name="グループ化 648">
              <a:extLst>
                <a:ext uri="{FF2B5EF4-FFF2-40B4-BE49-F238E27FC236}">
                  <a16:creationId xmlns:a16="http://schemas.microsoft.com/office/drawing/2014/main" id="{4700BBE6-D3C7-49F3-210B-5870EE1F549F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668" name="楕円 667">
                <a:extLst>
                  <a:ext uri="{FF2B5EF4-FFF2-40B4-BE49-F238E27FC236}">
                    <a16:creationId xmlns:a16="http://schemas.microsoft.com/office/drawing/2014/main" id="{696138DD-38F2-376A-1ED3-8711DBF7273F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9" name="楕円 668">
                <a:extLst>
                  <a:ext uri="{FF2B5EF4-FFF2-40B4-BE49-F238E27FC236}">
                    <a16:creationId xmlns:a16="http://schemas.microsoft.com/office/drawing/2014/main" id="{66B63391-ADE2-23A0-2823-A56D688A297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0" name="楕円 669">
                <a:extLst>
                  <a:ext uri="{FF2B5EF4-FFF2-40B4-BE49-F238E27FC236}">
                    <a16:creationId xmlns:a16="http://schemas.microsoft.com/office/drawing/2014/main" id="{F22CDC32-FF08-7980-C6F0-0BC402FE998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1" name="楕円 670">
                <a:extLst>
                  <a:ext uri="{FF2B5EF4-FFF2-40B4-BE49-F238E27FC236}">
                    <a16:creationId xmlns:a16="http://schemas.microsoft.com/office/drawing/2014/main" id="{344CDAFC-2645-A0AF-74B3-679083806A2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2" name="楕円 671">
                <a:extLst>
                  <a:ext uri="{FF2B5EF4-FFF2-40B4-BE49-F238E27FC236}">
                    <a16:creationId xmlns:a16="http://schemas.microsoft.com/office/drawing/2014/main" id="{44B69D95-BDEC-E9C1-BC49-30621C93A3D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3" name="楕円 672">
                <a:extLst>
                  <a:ext uri="{FF2B5EF4-FFF2-40B4-BE49-F238E27FC236}">
                    <a16:creationId xmlns:a16="http://schemas.microsoft.com/office/drawing/2014/main" id="{226EF8C5-8906-2E18-3C7E-751E507568DB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4" name="楕円 673">
                <a:extLst>
                  <a:ext uri="{FF2B5EF4-FFF2-40B4-BE49-F238E27FC236}">
                    <a16:creationId xmlns:a16="http://schemas.microsoft.com/office/drawing/2014/main" id="{69D65B4E-8292-2BF9-9FEB-6B2C6624F2E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5" name="楕円 674">
                <a:extLst>
                  <a:ext uri="{FF2B5EF4-FFF2-40B4-BE49-F238E27FC236}">
                    <a16:creationId xmlns:a16="http://schemas.microsoft.com/office/drawing/2014/main" id="{422E04AB-8CCB-F66E-607A-2CC88DD41F8E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0" name="グループ化 649">
              <a:extLst>
                <a:ext uri="{FF2B5EF4-FFF2-40B4-BE49-F238E27FC236}">
                  <a16:creationId xmlns:a16="http://schemas.microsoft.com/office/drawing/2014/main" id="{28664D45-2C96-8DC6-44F5-CA91981BAE52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660" name="楕円 659">
                <a:extLst>
                  <a:ext uri="{FF2B5EF4-FFF2-40B4-BE49-F238E27FC236}">
                    <a16:creationId xmlns:a16="http://schemas.microsoft.com/office/drawing/2014/main" id="{A14C05FA-AED6-2A3B-1619-1D0432B8B142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1" name="楕円 660">
                <a:extLst>
                  <a:ext uri="{FF2B5EF4-FFF2-40B4-BE49-F238E27FC236}">
                    <a16:creationId xmlns:a16="http://schemas.microsoft.com/office/drawing/2014/main" id="{F00B6A13-BF96-53B6-3646-845D86EC341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2" name="楕円 661">
                <a:extLst>
                  <a:ext uri="{FF2B5EF4-FFF2-40B4-BE49-F238E27FC236}">
                    <a16:creationId xmlns:a16="http://schemas.microsoft.com/office/drawing/2014/main" id="{B0FA44EB-C52B-08DA-EA51-F03470CBD34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3" name="楕円 662">
                <a:extLst>
                  <a:ext uri="{FF2B5EF4-FFF2-40B4-BE49-F238E27FC236}">
                    <a16:creationId xmlns:a16="http://schemas.microsoft.com/office/drawing/2014/main" id="{27289198-821D-EA69-031B-44888CB36E17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4" name="楕円 663">
                <a:extLst>
                  <a:ext uri="{FF2B5EF4-FFF2-40B4-BE49-F238E27FC236}">
                    <a16:creationId xmlns:a16="http://schemas.microsoft.com/office/drawing/2014/main" id="{8394C3EC-8EB9-BA8F-91F1-ADE23F4CA89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5" name="楕円 664">
                <a:extLst>
                  <a:ext uri="{FF2B5EF4-FFF2-40B4-BE49-F238E27FC236}">
                    <a16:creationId xmlns:a16="http://schemas.microsoft.com/office/drawing/2014/main" id="{C2133EB8-AB52-C655-EAEA-EB4C706CB0A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6" name="楕円 665">
                <a:extLst>
                  <a:ext uri="{FF2B5EF4-FFF2-40B4-BE49-F238E27FC236}">
                    <a16:creationId xmlns:a16="http://schemas.microsoft.com/office/drawing/2014/main" id="{50863816-8901-B867-70EE-1881E9ED1599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7" name="楕円 666">
                <a:extLst>
                  <a:ext uri="{FF2B5EF4-FFF2-40B4-BE49-F238E27FC236}">
                    <a16:creationId xmlns:a16="http://schemas.microsoft.com/office/drawing/2014/main" id="{347C5592-D25D-2DC1-82D5-5BF4E50F108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1" name="グループ化 650">
              <a:extLst>
                <a:ext uri="{FF2B5EF4-FFF2-40B4-BE49-F238E27FC236}">
                  <a16:creationId xmlns:a16="http://schemas.microsoft.com/office/drawing/2014/main" id="{5EC5F987-760A-7E6D-CB9C-F1369F853986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652" name="楕円 651">
                <a:extLst>
                  <a:ext uri="{FF2B5EF4-FFF2-40B4-BE49-F238E27FC236}">
                    <a16:creationId xmlns:a16="http://schemas.microsoft.com/office/drawing/2014/main" id="{49D4C1FD-3CBA-B1DD-D476-E9331D14AE35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3" name="楕円 652">
                <a:extLst>
                  <a:ext uri="{FF2B5EF4-FFF2-40B4-BE49-F238E27FC236}">
                    <a16:creationId xmlns:a16="http://schemas.microsoft.com/office/drawing/2014/main" id="{88479DDC-4CB2-3E97-5F7F-A01AA362F5A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4" name="楕円 653">
                <a:extLst>
                  <a:ext uri="{FF2B5EF4-FFF2-40B4-BE49-F238E27FC236}">
                    <a16:creationId xmlns:a16="http://schemas.microsoft.com/office/drawing/2014/main" id="{5436A9FD-FEFD-459A-7B5C-5AF4C8120B5C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5" name="楕円 654">
                <a:extLst>
                  <a:ext uri="{FF2B5EF4-FFF2-40B4-BE49-F238E27FC236}">
                    <a16:creationId xmlns:a16="http://schemas.microsoft.com/office/drawing/2014/main" id="{C61B47DF-A0FE-A724-F3B7-F36D0787387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6" name="楕円 655">
                <a:extLst>
                  <a:ext uri="{FF2B5EF4-FFF2-40B4-BE49-F238E27FC236}">
                    <a16:creationId xmlns:a16="http://schemas.microsoft.com/office/drawing/2014/main" id="{50569140-F504-1944-1D57-6699A834A9B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7" name="楕円 656">
                <a:extLst>
                  <a:ext uri="{FF2B5EF4-FFF2-40B4-BE49-F238E27FC236}">
                    <a16:creationId xmlns:a16="http://schemas.microsoft.com/office/drawing/2014/main" id="{1E5EAF5C-A5F0-CF45-2F22-4152027AED0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8" name="楕円 657">
                <a:extLst>
                  <a:ext uri="{FF2B5EF4-FFF2-40B4-BE49-F238E27FC236}">
                    <a16:creationId xmlns:a16="http://schemas.microsoft.com/office/drawing/2014/main" id="{12CA4315-069B-5D8B-C128-6B845B59D0E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9" name="楕円 658">
                <a:extLst>
                  <a:ext uri="{FF2B5EF4-FFF2-40B4-BE49-F238E27FC236}">
                    <a16:creationId xmlns:a16="http://schemas.microsoft.com/office/drawing/2014/main" id="{3B6CF3F4-2214-0CD0-16BF-5CA341EAEB9D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21" name="グループ化 720">
            <a:extLst>
              <a:ext uri="{FF2B5EF4-FFF2-40B4-BE49-F238E27FC236}">
                <a16:creationId xmlns:a16="http://schemas.microsoft.com/office/drawing/2014/main" id="{F73D66E2-56B5-E216-6F6C-4C329C1D8F69}"/>
              </a:ext>
            </a:extLst>
          </p:cNvPr>
          <p:cNvGrpSpPr/>
          <p:nvPr/>
        </p:nvGrpSpPr>
        <p:grpSpPr>
          <a:xfrm>
            <a:off x="10329036" y="1049637"/>
            <a:ext cx="1460209" cy="1435602"/>
            <a:chOff x="1035391" y="1196752"/>
            <a:chExt cx="1460209" cy="1435602"/>
          </a:xfrm>
        </p:grpSpPr>
        <p:grpSp>
          <p:nvGrpSpPr>
            <p:cNvPr id="722" name="グループ化 721">
              <a:extLst>
                <a:ext uri="{FF2B5EF4-FFF2-40B4-BE49-F238E27FC236}">
                  <a16:creationId xmlns:a16="http://schemas.microsoft.com/office/drawing/2014/main" id="{6DC39617-5F58-16E6-434B-4C5FA0287C34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001A5772-E89B-169C-FF1A-C165532B87D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3B6FE34F-A8C9-E302-A23F-4ECA38C4BCE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268000AF-B998-CF12-A2C3-ED055CC8461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D1D120EA-C755-5B3D-B271-D16F7E104E4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A8878DB6-244D-6451-613E-25C0D67A8204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24CDAF72-91FD-2A2D-C685-FD731E3AC641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96F69EF0-D1BF-D1C6-B4FD-E3C7EF3FBE9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7A4FF50C-3FC9-669F-6AD3-FFD145A797E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3" name="グループ化 722">
              <a:extLst>
                <a:ext uri="{FF2B5EF4-FFF2-40B4-BE49-F238E27FC236}">
                  <a16:creationId xmlns:a16="http://schemas.microsoft.com/office/drawing/2014/main" id="{EC9A1A03-B78C-AE60-1A4B-102D41FAEB3D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49620511-2F2E-341E-8360-E7FC8A36CC4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217D1E86-4FA2-434C-A1D0-F970FAA4E42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40EBB731-D1B7-4FEE-212F-D8FFE1DFB432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1905AC96-70D9-58B6-70E8-BD20A191EA0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6B0C34E4-26E3-154B-3999-D80C453C16C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A5A72163-287F-0DAB-E841-A5125AA83F9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86AB26CF-3E33-6E54-143F-EB52D963CDC5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28B39257-D4AD-114B-0FAE-7FF173D7E21F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4" name="グループ化 723">
              <a:extLst>
                <a:ext uri="{FF2B5EF4-FFF2-40B4-BE49-F238E27FC236}">
                  <a16:creationId xmlns:a16="http://schemas.microsoft.com/office/drawing/2014/main" id="{68FFE41C-6009-A203-8D47-A233B318D02F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64D35D01-2891-724A-0EB9-6D65EEB32224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AA0E5D15-391D-EAEE-C334-CC4CF9D3B33F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8D719DA3-BC79-5FA6-8F72-72874FFEFDC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7B3CB328-4FAB-5EBA-978A-A086AA4ED2E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57B2C251-79D1-C7BD-2A35-4F7AFDFA0B08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E4A529C4-88FE-619E-BFD1-7B0C7F51EB5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F257B9DE-6B4D-5393-C306-1FCD433263D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4CD7FDAC-94BD-F4F8-26BF-5C6C60CB6D55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5" name="グループ化 724">
              <a:extLst>
                <a:ext uri="{FF2B5EF4-FFF2-40B4-BE49-F238E27FC236}">
                  <a16:creationId xmlns:a16="http://schemas.microsoft.com/office/drawing/2014/main" id="{CF1EF599-23CF-397E-B7A7-DA6AF9AC0F98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9692A65E-B137-9D7E-3826-EAC539BB89D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21FF1EDA-7BFD-5CB9-C292-A7686E3B1FEB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302F0CB3-03AF-BCE8-7383-42C928730C1C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E19CD3F1-00E1-A058-E307-43BE51758F1E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9BF64972-64BB-DE00-BFD0-ED765DCE23D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8D1F7DA9-038B-8989-A34E-3A35EA40ED1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EF6B0814-C45D-E250-8818-2F39ED4B8ACA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B8D97A1E-9BE6-591F-DBBE-7219F082FA0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35B719CC-4E90-5D15-5E86-A10BF73A9129}"/>
              </a:ext>
            </a:extLst>
          </p:cNvPr>
          <p:cNvGrpSpPr/>
          <p:nvPr/>
        </p:nvGrpSpPr>
        <p:grpSpPr>
          <a:xfrm>
            <a:off x="8227400" y="1049637"/>
            <a:ext cx="1460209" cy="1435602"/>
            <a:chOff x="1035391" y="1196752"/>
            <a:chExt cx="1460209" cy="1435602"/>
          </a:xfrm>
        </p:grpSpPr>
        <p:grpSp>
          <p:nvGrpSpPr>
            <p:cNvPr id="759" name="グループ化 758">
              <a:extLst>
                <a:ext uri="{FF2B5EF4-FFF2-40B4-BE49-F238E27FC236}">
                  <a16:creationId xmlns:a16="http://schemas.microsoft.com/office/drawing/2014/main" id="{7D01AC75-0759-92C6-4650-5BD417D5044E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787" name="楕円 786">
                <a:extLst>
                  <a:ext uri="{FF2B5EF4-FFF2-40B4-BE49-F238E27FC236}">
                    <a16:creationId xmlns:a16="http://schemas.microsoft.com/office/drawing/2014/main" id="{C3118D05-77A3-BCD2-D13D-BC85F2D684B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8" name="楕円 787">
                <a:extLst>
                  <a:ext uri="{FF2B5EF4-FFF2-40B4-BE49-F238E27FC236}">
                    <a16:creationId xmlns:a16="http://schemas.microsoft.com/office/drawing/2014/main" id="{E2664C7D-65C4-F57A-56DC-71C217CEAA9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楕円 788">
                <a:extLst>
                  <a:ext uri="{FF2B5EF4-FFF2-40B4-BE49-F238E27FC236}">
                    <a16:creationId xmlns:a16="http://schemas.microsoft.com/office/drawing/2014/main" id="{7A8B12C5-4B08-B973-64B8-CCA99B3FA0A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楕円 789">
                <a:extLst>
                  <a:ext uri="{FF2B5EF4-FFF2-40B4-BE49-F238E27FC236}">
                    <a16:creationId xmlns:a16="http://schemas.microsoft.com/office/drawing/2014/main" id="{87FBB7AD-276D-220E-7E71-22250691A2B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1" name="楕円 790">
                <a:extLst>
                  <a:ext uri="{FF2B5EF4-FFF2-40B4-BE49-F238E27FC236}">
                    <a16:creationId xmlns:a16="http://schemas.microsoft.com/office/drawing/2014/main" id="{A169628D-4CA7-B68B-6C7E-E69EDD9B041C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2" name="楕円 791">
                <a:extLst>
                  <a:ext uri="{FF2B5EF4-FFF2-40B4-BE49-F238E27FC236}">
                    <a16:creationId xmlns:a16="http://schemas.microsoft.com/office/drawing/2014/main" id="{678154BD-2BE4-DB30-D6C4-0D8DF7D72D6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3" name="楕円 792">
                <a:extLst>
                  <a:ext uri="{FF2B5EF4-FFF2-40B4-BE49-F238E27FC236}">
                    <a16:creationId xmlns:a16="http://schemas.microsoft.com/office/drawing/2014/main" id="{1D23C86F-E491-2C46-9B4C-8B58DC05035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4" name="楕円 793">
                <a:extLst>
                  <a:ext uri="{FF2B5EF4-FFF2-40B4-BE49-F238E27FC236}">
                    <a16:creationId xmlns:a16="http://schemas.microsoft.com/office/drawing/2014/main" id="{ECE11FE7-E5CF-1B87-1B16-6BE8996AB46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0" name="グループ化 759">
              <a:extLst>
                <a:ext uri="{FF2B5EF4-FFF2-40B4-BE49-F238E27FC236}">
                  <a16:creationId xmlns:a16="http://schemas.microsoft.com/office/drawing/2014/main" id="{27909132-D006-8D73-7043-C86AA4828F62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779" name="楕円 778">
                <a:extLst>
                  <a:ext uri="{FF2B5EF4-FFF2-40B4-BE49-F238E27FC236}">
                    <a16:creationId xmlns:a16="http://schemas.microsoft.com/office/drawing/2014/main" id="{73CC5099-E159-B623-6032-734788E66E7D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0" name="楕円 779">
                <a:extLst>
                  <a:ext uri="{FF2B5EF4-FFF2-40B4-BE49-F238E27FC236}">
                    <a16:creationId xmlns:a16="http://schemas.microsoft.com/office/drawing/2014/main" id="{80FB4FFA-FD6F-F282-CB05-E60E6E2902E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1" name="楕円 780">
                <a:extLst>
                  <a:ext uri="{FF2B5EF4-FFF2-40B4-BE49-F238E27FC236}">
                    <a16:creationId xmlns:a16="http://schemas.microsoft.com/office/drawing/2014/main" id="{64E33A88-585E-8CF1-9F70-8D797BFA22F1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2" name="楕円 781">
                <a:extLst>
                  <a:ext uri="{FF2B5EF4-FFF2-40B4-BE49-F238E27FC236}">
                    <a16:creationId xmlns:a16="http://schemas.microsoft.com/office/drawing/2014/main" id="{36C97316-E562-242D-1443-FE36F7670D70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楕円 782">
                <a:extLst>
                  <a:ext uri="{FF2B5EF4-FFF2-40B4-BE49-F238E27FC236}">
                    <a16:creationId xmlns:a16="http://schemas.microsoft.com/office/drawing/2014/main" id="{56968D87-ED85-6FFB-27DA-320EFC55720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楕円 783">
                <a:extLst>
                  <a:ext uri="{FF2B5EF4-FFF2-40B4-BE49-F238E27FC236}">
                    <a16:creationId xmlns:a16="http://schemas.microsoft.com/office/drawing/2014/main" id="{BE4079EF-112F-1F71-63FF-8B6A4BFFCB81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5" name="楕円 784">
                <a:extLst>
                  <a:ext uri="{FF2B5EF4-FFF2-40B4-BE49-F238E27FC236}">
                    <a16:creationId xmlns:a16="http://schemas.microsoft.com/office/drawing/2014/main" id="{62F50FC2-1CC7-AF79-E80D-6F2F212340B2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6" name="楕円 785">
                <a:extLst>
                  <a:ext uri="{FF2B5EF4-FFF2-40B4-BE49-F238E27FC236}">
                    <a16:creationId xmlns:a16="http://schemas.microsoft.com/office/drawing/2014/main" id="{F0CE9100-3F08-CFBD-1782-EE6DDB04DBD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1" name="グループ化 760">
              <a:extLst>
                <a:ext uri="{FF2B5EF4-FFF2-40B4-BE49-F238E27FC236}">
                  <a16:creationId xmlns:a16="http://schemas.microsoft.com/office/drawing/2014/main" id="{DAA31790-A9D7-732D-7B71-8D2D20773EC5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771" name="楕円 770">
                <a:extLst>
                  <a:ext uri="{FF2B5EF4-FFF2-40B4-BE49-F238E27FC236}">
                    <a16:creationId xmlns:a16="http://schemas.microsoft.com/office/drawing/2014/main" id="{D5C17D53-2B5B-7ED6-148A-44E1F5EB8A7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2" name="楕円 771">
                <a:extLst>
                  <a:ext uri="{FF2B5EF4-FFF2-40B4-BE49-F238E27FC236}">
                    <a16:creationId xmlns:a16="http://schemas.microsoft.com/office/drawing/2014/main" id="{D56F16CB-DB7F-751F-905F-C8D68260F1B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3" name="楕円 772">
                <a:extLst>
                  <a:ext uri="{FF2B5EF4-FFF2-40B4-BE49-F238E27FC236}">
                    <a16:creationId xmlns:a16="http://schemas.microsoft.com/office/drawing/2014/main" id="{D229ECD7-D80B-E4AF-C164-D5649D03AEB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4" name="楕円 773">
                <a:extLst>
                  <a:ext uri="{FF2B5EF4-FFF2-40B4-BE49-F238E27FC236}">
                    <a16:creationId xmlns:a16="http://schemas.microsoft.com/office/drawing/2014/main" id="{A9E3F6C1-C958-89AD-EF7E-FD13C65771C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5" name="楕円 774">
                <a:extLst>
                  <a:ext uri="{FF2B5EF4-FFF2-40B4-BE49-F238E27FC236}">
                    <a16:creationId xmlns:a16="http://schemas.microsoft.com/office/drawing/2014/main" id="{9B770276-7C65-144F-71E8-BAE21EF1BDE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6" name="楕円 775">
                <a:extLst>
                  <a:ext uri="{FF2B5EF4-FFF2-40B4-BE49-F238E27FC236}">
                    <a16:creationId xmlns:a16="http://schemas.microsoft.com/office/drawing/2014/main" id="{A3372ADE-3648-BE12-F49E-2B175361B5E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7" name="楕円 776">
                <a:extLst>
                  <a:ext uri="{FF2B5EF4-FFF2-40B4-BE49-F238E27FC236}">
                    <a16:creationId xmlns:a16="http://schemas.microsoft.com/office/drawing/2014/main" id="{E63C3CAE-5687-E18B-C6C6-8A06ABFBA36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8" name="楕円 777">
                <a:extLst>
                  <a:ext uri="{FF2B5EF4-FFF2-40B4-BE49-F238E27FC236}">
                    <a16:creationId xmlns:a16="http://schemas.microsoft.com/office/drawing/2014/main" id="{B1FB819A-AFD1-8717-2DB6-3DAE1856442E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2" name="グループ化 761">
              <a:extLst>
                <a:ext uri="{FF2B5EF4-FFF2-40B4-BE49-F238E27FC236}">
                  <a16:creationId xmlns:a16="http://schemas.microsoft.com/office/drawing/2014/main" id="{9C8B6F71-5819-A69D-A201-9C0BBB8308B7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763" name="楕円 762">
                <a:extLst>
                  <a:ext uri="{FF2B5EF4-FFF2-40B4-BE49-F238E27FC236}">
                    <a16:creationId xmlns:a16="http://schemas.microsoft.com/office/drawing/2014/main" id="{62F85EB2-A64F-AE17-D291-4F4CBF1F0154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4" name="楕円 763">
                <a:extLst>
                  <a:ext uri="{FF2B5EF4-FFF2-40B4-BE49-F238E27FC236}">
                    <a16:creationId xmlns:a16="http://schemas.microsoft.com/office/drawing/2014/main" id="{9ED522ED-9A4B-A2A3-77DA-D142BEEEA81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5" name="楕円 764">
                <a:extLst>
                  <a:ext uri="{FF2B5EF4-FFF2-40B4-BE49-F238E27FC236}">
                    <a16:creationId xmlns:a16="http://schemas.microsoft.com/office/drawing/2014/main" id="{43BC6440-EDC8-E86D-AC66-E4FC0399836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6" name="楕円 765">
                <a:extLst>
                  <a:ext uri="{FF2B5EF4-FFF2-40B4-BE49-F238E27FC236}">
                    <a16:creationId xmlns:a16="http://schemas.microsoft.com/office/drawing/2014/main" id="{41503863-E1DF-240A-C196-6D50DA8FCD62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7" name="楕円 766">
                <a:extLst>
                  <a:ext uri="{FF2B5EF4-FFF2-40B4-BE49-F238E27FC236}">
                    <a16:creationId xmlns:a16="http://schemas.microsoft.com/office/drawing/2014/main" id="{3DC4DF52-0C2F-2E0B-8BCF-4EAA8072BAD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8" name="楕円 767">
                <a:extLst>
                  <a:ext uri="{FF2B5EF4-FFF2-40B4-BE49-F238E27FC236}">
                    <a16:creationId xmlns:a16="http://schemas.microsoft.com/office/drawing/2014/main" id="{0C5FB512-2369-D195-3DF8-F959F964F495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9" name="楕円 768">
                <a:extLst>
                  <a:ext uri="{FF2B5EF4-FFF2-40B4-BE49-F238E27FC236}">
                    <a16:creationId xmlns:a16="http://schemas.microsoft.com/office/drawing/2014/main" id="{39988AE8-97A5-5D14-8CCC-213F963A0438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0" name="楕円 769">
                <a:extLst>
                  <a:ext uri="{FF2B5EF4-FFF2-40B4-BE49-F238E27FC236}">
                    <a16:creationId xmlns:a16="http://schemas.microsoft.com/office/drawing/2014/main" id="{C4B45F35-2233-9239-A917-EB539F56C160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96" name="矢印: 右 795">
            <a:extLst>
              <a:ext uri="{FF2B5EF4-FFF2-40B4-BE49-F238E27FC236}">
                <a16:creationId xmlns:a16="http://schemas.microsoft.com/office/drawing/2014/main" id="{74D1AA68-5E89-D660-024B-077E10A21B50}"/>
              </a:ext>
            </a:extLst>
          </p:cNvPr>
          <p:cNvSpPr/>
          <p:nvPr/>
        </p:nvSpPr>
        <p:spPr>
          <a:xfrm>
            <a:off x="1758229" y="1608055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矢印: 右 796">
            <a:extLst>
              <a:ext uri="{FF2B5EF4-FFF2-40B4-BE49-F238E27FC236}">
                <a16:creationId xmlns:a16="http://schemas.microsoft.com/office/drawing/2014/main" id="{7463DF19-29C1-8F5E-7478-8945704044DB}"/>
              </a:ext>
            </a:extLst>
          </p:cNvPr>
          <p:cNvSpPr/>
          <p:nvPr/>
        </p:nvSpPr>
        <p:spPr>
          <a:xfrm>
            <a:off x="3737920" y="1616779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8" name="矢印: 右 797">
            <a:extLst>
              <a:ext uri="{FF2B5EF4-FFF2-40B4-BE49-F238E27FC236}">
                <a16:creationId xmlns:a16="http://schemas.microsoft.com/office/drawing/2014/main" id="{FED9A7F8-B134-D532-E759-2D20A570C975}"/>
              </a:ext>
            </a:extLst>
          </p:cNvPr>
          <p:cNvSpPr/>
          <p:nvPr/>
        </p:nvSpPr>
        <p:spPr>
          <a:xfrm>
            <a:off x="5693040" y="1616779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9" name="矢印: 右 798">
            <a:extLst>
              <a:ext uri="{FF2B5EF4-FFF2-40B4-BE49-F238E27FC236}">
                <a16:creationId xmlns:a16="http://schemas.microsoft.com/office/drawing/2014/main" id="{00983757-F6B5-2DB7-9344-B58B1959BC6A}"/>
              </a:ext>
            </a:extLst>
          </p:cNvPr>
          <p:cNvSpPr/>
          <p:nvPr/>
        </p:nvSpPr>
        <p:spPr>
          <a:xfrm>
            <a:off x="7774787" y="1616779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8" name="矢印: 右 837">
            <a:extLst>
              <a:ext uri="{FF2B5EF4-FFF2-40B4-BE49-F238E27FC236}">
                <a16:creationId xmlns:a16="http://schemas.microsoft.com/office/drawing/2014/main" id="{4E57D263-C154-AA7E-E414-B120759D170E}"/>
              </a:ext>
            </a:extLst>
          </p:cNvPr>
          <p:cNvSpPr/>
          <p:nvPr/>
        </p:nvSpPr>
        <p:spPr>
          <a:xfrm>
            <a:off x="9815940" y="1616779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9" name="矢印: 右 838">
            <a:extLst>
              <a:ext uri="{FF2B5EF4-FFF2-40B4-BE49-F238E27FC236}">
                <a16:creationId xmlns:a16="http://schemas.microsoft.com/office/drawing/2014/main" id="{236C9DC9-EC74-6DC0-371F-521D32A4FE04}"/>
              </a:ext>
            </a:extLst>
          </p:cNvPr>
          <p:cNvSpPr/>
          <p:nvPr/>
        </p:nvSpPr>
        <p:spPr>
          <a:xfrm>
            <a:off x="1758229" y="334379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矢印: 右 839">
            <a:extLst>
              <a:ext uri="{FF2B5EF4-FFF2-40B4-BE49-F238E27FC236}">
                <a16:creationId xmlns:a16="http://schemas.microsoft.com/office/drawing/2014/main" id="{5CB40095-2685-E4D6-DD8B-C0C08732F057}"/>
              </a:ext>
            </a:extLst>
          </p:cNvPr>
          <p:cNvSpPr/>
          <p:nvPr/>
        </p:nvSpPr>
        <p:spPr>
          <a:xfrm>
            <a:off x="3737920" y="3352514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1" name="矢印: 右 840">
            <a:extLst>
              <a:ext uri="{FF2B5EF4-FFF2-40B4-BE49-F238E27FC236}">
                <a16:creationId xmlns:a16="http://schemas.microsoft.com/office/drawing/2014/main" id="{8866D54D-BCFB-F5CD-711B-D552BC956C4F}"/>
              </a:ext>
            </a:extLst>
          </p:cNvPr>
          <p:cNvSpPr/>
          <p:nvPr/>
        </p:nvSpPr>
        <p:spPr>
          <a:xfrm>
            <a:off x="5693040" y="3352514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2" name="矢印: 右 841">
            <a:extLst>
              <a:ext uri="{FF2B5EF4-FFF2-40B4-BE49-F238E27FC236}">
                <a16:creationId xmlns:a16="http://schemas.microsoft.com/office/drawing/2014/main" id="{CB3BD686-DEF6-C950-EA22-F6E797A19B67}"/>
              </a:ext>
            </a:extLst>
          </p:cNvPr>
          <p:cNvSpPr/>
          <p:nvPr/>
        </p:nvSpPr>
        <p:spPr>
          <a:xfrm>
            <a:off x="7774787" y="3352514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矢印: 右 842">
            <a:extLst>
              <a:ext uri="{FF2B5EF4-FFF2-40B4-BE49-F238E27FC236}">
                <a16:creationId xmlns:a16="http://schemas.microsoft.com/office/drawing/2014/main" id="{E245FCEB-38FC-0B13-0DE4-0D9C6DE0FC9A}"/>
              </a:ext>
            </a:extLst>
          </p:cNvPr>
          <p:cNvSpPr/>
          <p:nvPr/>
        </p:nvSpPr>
        <p:spPr>
          <a:xfrm>
            <a:off x="9815940" y="3352514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4" name="矢印: 右 843">
            <a:extLst>
              <a:ext uri="{FF2B5EF4-FFF2-40B4-BE49-F238E27FC236}">
                <a16:creationId xmlns:a16="http://schemas.microsoft.com/office/drawing/2014/main" id="{FD8F44CA-7FEC-9926-4378-06581C4C05F7}"/>
              </a:ext>
            </a:extLst>
          </p:cNvPr>
          <p:cNvSpPr/>
          <p:nvPr/>
        </p:nvSpPr>
        <p:spPr>
          <a:xfrm>
            <a:off x="1758229" y="5181156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5" name="矢印: 右 844">
            <a:extLst>
              <a:ext uri="{FF2B5EF4-FFF2-40B4-BE49-F238E27FC236}">
                <a16:creationId xmlns:a16="http://schemas.microsoft.com/office/drawing/2014/main" id="{CADC04CC-96DA-445C-206C-D7752CF56A8D}"/>
              </a:ext>
            </a:extLst>
          </p:cNvPr>
          <p:cNvSpPr/>
          <p:nvPr/>
        </p:nvSpPr>
        <p:spPr>
          <a:xfrm>
            <a:off x="3737920" y="518988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6" name="矢印: 右 845">
            <a:extLst>
              <a:ext uri="{FF2B5EF4-FFF2-40B4-BE49-F238E27FC236}">
                <a16:creationId xmlns:a16="http://schemas.microsoft.com/office/drawing/2014/main" id="{B68094C0-93AE-AD5E-654E-DB72F069503A}"/>
              </a:ext>
            </a:extLst>
          </p:cNvPr>
          <p:cNvSpPr/>
          <p:nvPr/>
        </p:nvSpPr>
        <p:spPr>
          <a:xfrm>
            <a:off x="5693040" y="518988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矢印: 右 846">
            <a:extLst>
              <a:ext uri="{FF2B5EF4-FFF2-40B4-BE49-F238E27FC236}">
                <a16:creationId xmlns:a16="http://schemas.microsoft.com/office/drawing/2014/main" id="{9292B6EF-CB65-2BBA-8D4F-5C122A953718}"/>
              </a:ext>
            </a:extLst>
          </p:cNvPr>
          <p:cNvSpPr/>
          <p:nvPr/>
        </p:nvSpPr>
        <p:spPr>
          <a:xfrm>
            <a:off x="7774787" y="518988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8" name="矢印: 右 847">
            <a:extLst>
              <a:ext uri="{FF2B5EF4-FFF2-40B4-BE49-F238E27FC236}">
                <a16:creationId xmlns:a16="http://schemas.microsoft.com/office/drawing/2014/main" id="{F1E6D270-9F03-AC3D-4F61-4600397BA2B2}"/>
              </a:ext>
            </a:extLst>
          </p:cNvPr>
          <p:cNvSpPr/>
          <p:nvPr/>
        </p:nvSpPr>
        <p:spPr>
          <a:xfrm>
            <a:off x="9815940" y="5189880"/>
            <a:ext cx="358576" cy="2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6" name="グループ化 855">
            <a:extLst>
              <a:ext uri="{FF2B5EF4-FFF2-40B4-BE49-F238E27FC236}">
                <a16:creationId xmlns:a16="http://schemas.microsoft.com/office/drawing/2014/main" id="{F09B68F7-2C8B-0790-BDFB-05A8358CEC57}"/>
              </a:ext>
            </a:extLst>
          </p:cNvPr>
          <p:cNvGrpSpPr/>
          <p:nvPr/>
        </p:nvGrpSpPr>
        <p:grpSpPr>
          <a:xfrm>
            <a:off x="1612992" y="2435885"/>
            <a:ext cx="8724315" cy="310366"/>
            <a:chOff x="1612992" y="2435885"/>
            <a:chExt cx="8724315" cy="310366"/>
          </a:xfrm>
        </p:grpSpPr>
        <p:sp>
          <p:nvSpPr>
            <p:cNvPr id="854" name="矢印: 下 853">
              <a:extLst>
                <a:ext uri="{FF2B5EF4-FFF2-40B4-BE49-F238E27FC236}">
                  <a16:creationId xmlns:a16="http://schemas.microsoft.com/office/drawing/2014/main" id="{32650CD4-4E72-99EB-F27E-DFFE02BEAD0E}"/>
                </a:ext>
              </a:extLst>
            </p:cNvPr>
            <p:cNvSpPr/>
            <p:nvPr/>
          </p:nvSpPr>
          <p:spPr>
            <a:xfrm>
              <a:off x="1612992" y="2503657"/>
              <a:ext cx="177458" cy="242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5" name="正方形/長方形 854">
              <a:extLst>
                <a:ext uri="{FF2B5EF4-FFF2-40B4-BE49-F238E27FC236}">
                  <a16:creationId xmlns:a16="http://schemas.microsoft.com/office/drawing/2014/main" id="{93ABE274-0814-A3FA-6A1B-42265647ECCD}"/>
                </a:ext>
              </a:extLst>
            </p:cNvPr>
            <p:cNvSpPr/>
            <p:nvPr/>
          </p:nvSpPr>
          <p:spPr>
            <a:xfrm>
              <a:off x="1643166" y="2435885"/>
              <a:ext cx="8694141" cy="59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7" name="グループ化 856">
            <a:extLst>
              <a:ext uri="{FF2B5EF4-FFF2-40B4-BE49-F238E27FC236}">
                <a16:creationId xmlns:a16="http://schemas.microsoft.com/office/drawing/2014/main" id="{BD9359DD-6643-0A99-6A83-7A19BFEDAD13}"/>
              </a:ext>
            </a:extLst>
          </p:cNvPr>
          <p:cNvGrpSpPr/>
          <p:nvPr/>
        </p:nvGrpSpPr>
        <p:grpSpPr>
          <a:xfrm>
            <a:off x="1612992" y="4265012"/>
            <a:ext cx="8724315" cy="310366"/>
            <a:chOff x="1612992" y="2435885"/>
            <a:chExt cx="8724315" cy="310366"/>
          </a:xfrm>
        </p:grpSpPr>
        <p:sp>
          <p:nvSpPr>
            <p:cNvPr id="858" name="矢印: 下 857">
              <a:extLst>
                <a:ext uri="{FF2B5EF4-FFF2-40B4-BE49-F238E27FC236}">
                  <a16:creationId xmlns:a16="http://schemas.microsoft.com/office/drawing/2014/main" id="{FF29105F-3BA4-C94D-222A-B7CE06137022}"/>
                </a:ext>
              </a:extLst>
            </p:cNvPr>
            <p:cNvSpPr/>
            <p:nvPr/>
          </p:nvSpPr>
          <p:spPr>
            <a:xfrm>
              <a:off x="1612992" y="2503657"/>
              <a:ext cx="177458" cy="242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9" name="正方形/長方形 858">
              <a:extLst>
                <a:ext uri="{FF2B5EF4-FFF2-40B4-BE49-F238E27FC236}">
                  <a16:creationId xmlns:a16="http://schemas.microsoft.com/office/drawing/2014/main" id="{C947CD70-CFC3-909B-0BD9-FE57A7B3C542}"/>
                </a:ext>
              </a:extLst>
            </p:cNvPr>
            <p:cNvSpPr/>
            <p:nvPr/>
          </p:nvSpPr>
          <p:spPr>
            <a:xfrm>
              <a:off x="1643166" y="2435885"/>
              <a:ext cx="8694141" cy="59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EE00624-B153-92C8-37BC-1662C0643154}"/>
              </a:ext>
            </a:extLst>
          </p:cNvPr>
          <p:cNvGrpSpPr/>
          <p:nvPr/>
        </p:nvGrpSpPr>
        <p:grpSpPr>
          <a:xfrm>
            <a:off x="6385734" y="2831252"/>
            <a:ext cx="1460209" cy="1435602"/>
            <a:chOff x="1035391" y="1196752"/>
            <a:chExt cx="1460209" cy="143560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A9536F04-A43E-75A7-2F71-2CDA883C1D4C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A17D98A5-3649-E94F-FBF7-62248DB491F8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96D8CA07-915E-2FD1-46FA-8AACCC090609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7A2391C-069E-0093-BEF8-BC4D8B0BA86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44679083-4120-EC76-427A-66AFCF8A12E1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8163E1BD-B67E-8B94-0650-357B1C93D263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0FB1B9FC-2C6A-D97E-D616-B48911C3D56E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楕円 140">
                <a:extLst>
                  <a:ext uri="{FF2B5EF4-FFF2-40B4-BE49-F238E27FC236}">
                    <a16:creationId xmlns:a16="http://schemas.microsoft.com/office/drawing/2014/main" id="{99E2B61F-EE47-5DF8-8B6A-EDCEDA2106A6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2D72B183-D5FC-258D-C48C-0F101B6C375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950306C-6F2C-275C-BF87-6CBC80A75529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5D8D0243-2906-E977-2924-C4E3AA8E409F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41093296-708B-F2B0-510A-A4B5F052C507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7B00A76A-DB4A-7EBE-E8D1-1D0FB9BFE36F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717DE46F-3A91-CF5D-6592-2B7EB6B9BF97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楕円 130">
                <a:extLst>
                  <a:ext uri="{FF2B5EF4-FFF2-40B4-BE49-F238E27FC236}">
                    <a16:creationId xmlns:a16="http://schemas.microsoft.com/office/drawing/2014/main" id="{DAD757C9-A627-C5B7-F240-71B595DD73C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37780AA7-B9DF-70E7-829C-D4399F288AD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3D12AF81-57F2-C8BC-2C14-67000D91DD5E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BC3CA4C8-A886-39DF-D5D0-E93E5AA46D5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0B2B90B-AF82-0107-C246-BD97DDDEB4AC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7403497D-9395-D047-1A1C-DAE2056B763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F4455256-9D1D-3723-EEB2-E5DA38689F9A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EA0BE412-718C-D8E7-35E4-B84755B68E1E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8582BDBB-06E5-0639-79A1-494D988BDA5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E6DDC8F8-5217-4E05-FFB1-6AC456D5DCC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BD409534-1F98-3C6A-8515-079C81D41A44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100CA54C-D573-5C53-A695-B3946B907F5A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C048D8CD-AFE2-3637-8D3B-B7B20BA71EEF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68C9C03-4C21-2E80-771F-FF54404D6295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F7B0DEE3-F85F-7936-0353-66B15F31E4D0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4AE39261-D61A-B566-A299-5B4786F70FD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A6C40B6-3378-C215-E08F-372E9017228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4660B00A-00A8-4ACD-371D-F51A81B7AE2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4DE2F4D7-85A8-9C36-DE51-42143895038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8D7F33-0A09-AC24-5261-F544DA0C34C9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34AC8874-B873-EF50-4D1E-6561FA70039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3803B0-307F-A197-CFC0-F020B97F267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CFBF770F-F031-A75B-0CE0-C5EE4F7644E6}"/>
              </a:ext>
            </a:extLst>
          </p:cNvPr>
          <p:cNvGrpSpPr/>
          <p:nvPr/>
        </p:nvGrpSpPr>
        <p:grpSpPr>
          <a:xfrm>
            <a:off x="8253773" y="2831252"/>
            <a:ext cx="1460209" cy="1435602"/>
            <a:chOff x="1035391" y="1196752"/>
            <a:chExt cx="1460209" cy="1435602"/>
          </a:xfrm>
        </p:grpSpPr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6B1D4212-4AB0-371F-FD46-3ABED24DA9F8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813" name="楕円 812">
                <a:extLst>
                  <a:ext uri="{FF2B5EF4-FFF2-40B4-BE49-F238E27FC236}">
                    <a16:creationId xmlns:a16="http://schemas.microsoft.com/office/drawing/2014/main" id="{37B1B538-488D-19F3-799A-12C86D50B3B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4" name="楕円 813">
                <a:extLst>
                  <a:ext uri="{FF2B5EF4-FFF2-40B4-BE49-F238E27FC236}">
                    <a16:creationId xmlns:a16="http://schemas.microsoft.com/office/drawing/2014/main" id="{A2B81B8A-D99A-4552-9874-59A6A6105BBC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5" name="楕円 814">
                <a:extLst>
                  <a:ext uri="{FF2B5EF4-FFF2-40B4-BE49-F238E27FC236}">
                    <a16:creationId xmlns:a16="http://schemas.microsoft.com/office/drawing/2014/main" id="{6649C409-A12F-F0C7-F998-EC5EA33E6A2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6" name="楕円 815">
                <a:extLst>
                  <a:ext uri="{FF2B5EF4-FFF2-40B4-BE49-F238E27FC236}">
                    <a16:creationId xmlns:a16="http://schemas.microsoft.com/office/drawing/2014/main" id="{0D8A2A02-460E-8112-E975-E03139F2E277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7" name="楕円 816">
                <a:extLst>
                  <a:ext uri="{FF2B5EF4-FFF2-40B4-BE49-F238E27FC236}">
                    <a16:creationId xmlns:a16="http://schemas.microsoft.com/office/drawing/2014/main" id="{A356AF43-9A8F-955F-F1D2-59816BEB8A9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8" name="楕円 817">
                <a:extLst>
                  <a:ext uri="{FF2B5EF4-FFF2-40B4-BE49-F238E27FC236}">
                    <a16:creationId xmlns:a16="http://schemas.microsoft.com/office/drawing/2014/main" id="{626E5997-A515-69DF-CF90-1620A29A5C63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9" name="楕円 818">
                <a:extLst>
                  <a:ext uri="{FF2B5EF4-FFF2-40B4-BE49-F238E27FC236}">
                    <a16:creationId xmlns:a16="http://schemas.microsoft.com/office/drawing/2014/main" id="{55101BFA-1682-1FAD-8AEE-D681B11F8343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0" name="楕円 819">
                <a:extLst>
                  <a:ext uri="{FF2B5EF4-FFF2-40B4-BE49-F238E27FC236}">
                    <a16:creationId xmlns:a16="http://schemas.microsoft.com/office/drawing/2014/main" id="{76503717-26A1-0523-45ED-85888241AD51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A8FB555E-85C5-3DCA-EE37-B94E79751EBD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805" name="楕円 804">
                <a:extLst>
                  <a:ext uri="{FF2B5EF4-FFF2-40B4-BE49-F238E27FC236}">
                    <a16:creationId xmlns:a16="http://schemas.microsoft.com/office/drawing/2014/main" id="{880D1949-5DED-EB89-2436-AC77AC37182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6" name="楕円 805">
                <a:extLst>
                  <a:ext uri="{FF2B5EF4-FFF2-40B4-BE49-F238E27FC236}">
                    <a16:creationId xmlns:a16="http://schemas.microsoft.com/office/drawing/2014/main" id="{82217607-2096-E600-1AD0-3BF2575B851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7" name="楕円 806">
                <a:extLst>
                  <a:ext uri="{FF2B5EF4-FFF2-40B4-BE49-F238E27FC236}">
                    <a16:creationId xmlns:a16="http://schemas.microsoft.com/office/drawing/2014/main" id="{C80216C2-1113-3F9E-C0DC-4FD23969DEE4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8" name="楕円 807">
                <a:extLst>
                  <a:ext uri="{FF2B5EF4-FFF2-40B4-BE49-F238E27FC236}">
                    <a16:creationId xmlns:a16="http://schemas.microsoft.com/office/drawing/2014/main" id="{2C12B71E-E25A-1BF8-F292-09501E524A03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9" name="楕円 808">
                <a:extLst>
                  <a:ext uri="{FF2B5EF4-FFF2-40B4-BE49-F238E27FC236}">
                    <a16:creationId xmlns:a16="http://schemas.microsoft.com/office/drawing/2014/main" id="{84A21136-3A1E-6D2A-C76D-0C18A20CEB0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0" name="楕円 809">
                <a:extLst>
                  <a:ext uri="{FF2B5EF4-FFF2-40B4-BE49-F238E27FC236}">
                    <a16:creationId xmlns:a16="http://schemas.microsoft.com/office/drawing/2014/main" id="{366634F8-4032-F6E3-95B7-2BAD98FF6E30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1" name="楕円 810">
                <a:extLst>
                  <a:ext uri="{FF2B5EF4-FFF2-40B4-BE49-F238E27FC236}">
                    <a16:creationId xmlns:a16="http://schemas.microsoft.com/office/drawing/2014/main" id="{3837BD84-2982-B4ED-E6CD-00C1B5C99D1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2" name="楕円 811">
                <a:extLst>
                  <a:ext uri="{FF2B5EF4-FFF2-40B4-BE49-F238E27FC236}">
                    <a16:creationId xmlns:a16="http://schemas.microsoft.com/office/drawing/2014/main" id="{54EB8749-6527-2180-880B-D6F1FE7E3BF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909EA163-C146-9A5E-7862-A2EAAD5C01A1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1A4F2523-9495-72BA-B3D5-3A67BB671617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BB71AB21-FADF-33C9-8A7B-7149196404DC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5" name="楕円 794">
                <a:extLst>
                  <a:ext uri="{FF2B5EF4-FFF2-40B4-BE49-F238E27FC236}">
                    <a16:creationId xmlns:a16="http://schemas.microsoft.com/office/drawing/2014/main" id="{2739E05E-345C-60DF-B295-F2C878E4AC88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0" name="楕円 799">
                <a:extLst>
                  <a:ext uri="{FF2B5EF4-FFF2-40B4-BE49-F238E27FC236}">
                    <a16:creationId xmlns:a16="http://schemas.microsoft.com/office/drawing/2014/main" id="{487C773E-5615-A1AB-EB26-72DA80466288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1" name="楕円 800">
                <a:extLst>
                  <a:ext uri="{FF2B5EF4-FFF2-40B4-BE49-F238E27FC236}">
                    <a16:creationId xmlns:a16="http://schemas.microsoft.com/office/drawing/2014/main" id="{808A698D-7D45-3C88-57AA-DD3F7282DF4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2" name="楕円 801">
                <a:extLst>
                  <a:ext uri="{FF2B5EF4-FFF2-40B4-BE49-F238E27FC236}">
                    <a16:creationId xmlns:a16="http://schemas.microsoft.com/office/drawing/2014/main" id="{EED95CDA-2C95-6B7B-EA82-4CE1DC98260C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3" name="楕円 802">
                <a:extLst>
                  <a:ext uri="{FF2B5EF4-FFF2-40B4-BE49-F238E27FC236}">
                    <a16:creationId xmlns:a16="http://schemas.microsoft.com/office/drawing/2014/main" id="{506306F1-742C-4536-4247-80304503A0C3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4" name="楕円 803">
                <a:extLst>
                  <a:ext uri="{FF2B5EF4-FFF2-40B4-BE49-F238E27FC236}">
                    <a16:creationId xmlns:a16="http://schemas.microsoft.com/office/drawing/2014/main" id="{B3D663C5-F799-D655-08FF-50B021CADACF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DF56A880-8072-4C60-13C0-87B2C0A719B5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7D9BD412-6729-0E83-D457-0B08E424581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91125D4A-FC54-C201-1E31-45A57706871D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0B7FA35F-E014-A036-AF2E-ED78B696530F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37E1B68A-3A89-1D73-46A1-F645528EDD87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E35CD3E0-5951-E1B6-DAE3-C383788ED72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AFC394EE-66D7-A2FA-CEED-F5724EEA3AFD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5198E3C8-85AD-5698-FB90-A6410D1C2B0D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楕円 229">
                <a:extLst>
                  <a:ext uri="{FF2B5EF4-FFF2-40B4-BE49-F238E27FC236}">
                    <a16:creationId xmlns:a16="http://schemas.microsoft.com/office/drawing/2014/main" id="{C00324AB-5889-21A3-036A-6694C094F8EC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1" name="グループ化 820">
            <a:extLst>
              <a:ext uri="{FF2B5EF4-FFF2-40B4-BE49-F238E27FC236}">
                <a16:creationId xmlns:a16="http://schemas.microsoft.com/office/drawing/2014/main" id="{8ECDC09C-CD97-8845-5D99-C3AD4672FF2D}"/>
              </a:ext>
            </a:extLst>
          </p:cNvPr>
          <p:cNvGrpSpPr/>
          <p:nvPr/>
        </p:nvGrpSpPr>
        <p:grpSpPr>
          <a:xfrm>
            <a:off x="10296609" y="2831252"/>
            <a:ext cx="1460209" cy="1435602"/>
            <a:chOff x="1035391" y="1196752"/>
            <a:chExt cx="1460209" cy="1435602"/>
          </a:xfrm>
        </p:grpSpPr>
        <p:grpSp>
          <p:nvGrpSpPr>
            <p:cNvPr id="822" name="グループ化 821">
              <a:extLst>
                <a:ext uri="{FF2B5EF4-FFF2-40B4-BE49-F238E27FC236}">
                  <a16:creationId xmlns:a16="http://schemas.microsoft.com/office/drawing/2014/main" id="{B7039FE4-2B21-7081-324B-2A79542C94E8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867" name="楕円 866">
                <a:extLst>
                  <a:ext uri="{FF2B5EF4-FFF2-40B4-BE49-F238E27FC236}">
                    <a16:creationId xmlns:a16="http://schemas.microsoft.com/office/drawing/2014/main" id="{ED850902-8D08-F84F-9F66-B87F7704821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8" name="楕円 867">
                <a:extLst>
                  <a:ext uri="{FF2B5EF4-FFF2-40B4-BE49-F238E27FC236}">
                    <a16:creationId xmlns:a16="http://schemas.microsoft.com/office/drawing/2014/main" id="{D74430BA-25E5-942A-E956-BB5CC286293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9" name="楕円 868">
                <a:extLst>
                  <a:ext uri="{FF2B5EF4-FFF2-40B4-BE49-F238E27FC236}">
                    <a16:creationId xmlns:a16="http://schemas.microsoft.com/office/drawing/2014/main" id="{60380570-6CCF-D258-1C7B-59DB9E93F89F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0" name="楕円 869">
                <a:extLst>
                  <a:ext uri="{FF2B5EF4-FFF2-40B4-BE49-F238E27FC236}">
                    <a16:creationId xmlns:a16="http://schemas.microsoft.com/office/drawing/2014/main" id="{B0DA8164-F401-45BA-21F8-5339AA2ACDEA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1" name="楕円 870">
                <a:extLst>
                  <a:ext uri="{FF2B5EF4-FFF2-40B4-BE49-F238E27FC236}">
                    <a16:creationId xmlns:a16="http://schemas.microsoft.com/office/drawing/2014/main" id="{3ABC673E-7F84-7D4D-2661-52A8CDC560B3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2" name="楕円 871">
                <a:extLst>
                  <a:ext uri="{FF2B5EF4-FFF2-40B4-BE49-F238E27FC236}">
                    <a16:creationId xmlns:a16="http://schemas.microsoft.com/office/drawing/2014/main" id="{CABCCDE7-3EAE-4F83-AB5E-4756D4B9D3F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3" name="楕円 872">
                <a:extLst>
                  <a:ext uri="{FF2B5EF4-FFF2-40B4-BE49-F238E27FC236}">
                    <a16:creationId xmlns:a16="http://schemas.microsoft.com/office/drawing/2014/main" id="{F10CE2E6-EC16-2BAD-E8D6-1ED813630635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4" name="楕円 873">
                <a:extLst>
                  <a:ext uri="{FF2B5EF4-FFF2-40B4-BE49-F238E27FC236}">
                    <a16:creationId xmlns:a16="http://schemas.microsoft.com/office/drawing/2014/main" id="{4A571485-C07D-F21C-9898-D0F4AEE618EE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3" name="グループ化 822">
              <a:extLst>
                <a:ext uri="{FF2B5EF4-FFF2-40B4-BE49-F238E27FC236}">
                  <a16:creationId xmlns:a16="http://schemas.microsoft.com/office/drawing/2014/main" id="{68A6AD5E-0A52-A224-290D-FC90840EC1BE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853" name="楕円 852">
                <a:extLst>
                  <a:ext uri="{FF2B5EF4-FFF2-40B4-BE49-F238E27FC236}">
                    <a16:creationId xmlns:a16="http://schemas.microsoft.com/office/drawing/2014/main" id="{AE54B01D-93F5-C00B-0309-4A2118BEDD5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楕円 859">
                <a:extLst>
                  <a:ext uri="{FF2B5EF4-FFF2-40B4-BE49-F238E27FC236}">
                    <a16:creationId xmlns:a16="http://schemas.microsoft.com/office/drawing/2014/main" id="{16568B3C-698E-A10D-9F10-DA115D3939D4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1" name="楕円 860">
                <a:extLst>
                  <a:ext uri="{FF2B5EF4-FFF2-40B4-BE49-F238E27FC236}">
                    <a16:creationId xmlns:a16="http://schemas.microsoft.com/office/drawing/2014/main" id="{1229893B-0E72-607A-3ACC-32E142C62DC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2" name="楕円 861">
                <a:extLst>
                  <a:ext uri="{FF2B5EF4-FFF2-40B4-BE49-F238E27FC236}">
                    <a16:creationId xmlns:a16="http://schemas.microsoft.com/office/drawing/2014/main" id="{C22A4E8B-289D-C4F6-868F-A06B5F43153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3" name="楕円 862">
                <a:extLst>
                  <a:ext uri="{FF2B5EF4-FFF2-40B4-BE49-F238E27FC236}">
                    <a16:creationId xmlns:a16="http://schemas.microsoft.com/office/drawing/2014/main" id="{888CA704-1D13-6C08-8BD9-B3E1107DE7FA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4" name="楕円 863">
                <a:extLst>
                  <a:ext uri="{FF2B5EF4-FFF2-40B4-BE49-F238E27FC236}">
                    <a16:creationId xmlns:a16="http://schemas.microsoft.com/office/drawing/2014/main" id="{7479DCA9-82E2-561A-EB5C-598008268F65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楕円 864">
                <a:extLst>
                  <a:ext uri="{FF2B5EF4-FFF2-40B4-BE49-F238E27FC236}">
                    <a16:creationId xmlns:a16="http://schemas.microsoft.com/office/drawing/2014/main" id="{367C51D4-CD7C-C5AC-3F37-C904EB56367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6" name="楕円 865">
                <a:extLst>
                  <a:ext uri="{FF2B5EF4-FFF2-40B4-BE49-F238E27FC236}">
                    <a16:creationId xmlns:a16="http://schemas.microsoft.com/office/drawing/2014/main" id="{98A73069-784F-8915-091E-390CBDB5DC39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4" name="グループ化 823">
              <a:extLst>
                <a:ext uri="{FF2B5EF4-FFF2-40B4-BE49-F238E27FC236}">
                  <a16:creationId xmlns:a16="http://schemas.microsoft.com/office/drawing/2014/main" id="{27819737-AECA-EEB1-CD81-D1DA3AA640F5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834" name="楕円 833">
                <a:extLst>
                  <a:ext uri="{FF2B5EF4-FFF2-40B4-BE49-F238E27FC236}">
                    <a16:creationId xmlns:a16="http://schemas.microsoft.com/office/drawing/2014/main" id="{FD71EFE4-DD22-ECF7-CA3B-CFA521FBAE9C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楕円 834">
                <a:extLst>
                  <a:ext uri="{FF2B5EF4-FFF2-40B4-BE49-F238E27FC236}">
                    <a16:creationId xmlns:a16="http://schemas.microsoft.com/office/drawing/2014/main" id="{4A36DEB4-A85A-7674-E78C-0719095627A0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楕円 835">
                <a:extLst>
                  <a:ext uri="{FF2B5EF4-FFF2-40B4-BE49-F238E27FC236}">
                    <a16:creationId xmlns:a16="http://schemas.microsoft.com/office/drawing/2014/main" id="{2E9B109A-EE1B-D1AF-7036-77175679F9E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7" name="楕円 836">
                <a:extLst>
                  <a:ext uri="{FF2B5EF4-FFF2-40B4-BE49-F238E27FC236}">
                    <a16:creationId xmlns:a16="http://schemas.microsoft.com/office/drawing/2014/main" id="{ABE137FD-8D9C-2FDC-8A63-90CD46851F25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9" name="楕円 848">
                <a:extLst>
                  <a:ext uri="{FF2B5EF4-FFF2-40B4-BE49-F238E27FC236}">
                    <a16:creationId xmlns:a16="http://schemas.microsoft.com/office/drawing/2014/main" id="{7E7FF239-20FA-BDDA-4941-9ADF417D13DF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0" name="楕円 849">
                <a:extLst>
                  <a:ext uri="{FF2B5EF4-FFF2-40B4-BE49-F238E27FC236}">
                    <a16:creationId xmlns:a16="http://schemas.microsoft.com/office/drawing/2014/main" id="{DA28D5E3-94B4-1710-AEDD-549BFABB6CAF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1" name="楕円 850">
                <a:extLst>
                  <a:ext uri="{FF2B5EF4-FFF2-40B4-BE49-F238E27FC236}">
                    <a16:creationId xmlns:a16="http://schemas.microsoft.com/office/drawing/2014/main" id="{1EB182DF-793C-98AE-73B0-87D3BDBB2B11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2" name="楕円 851">
                <a:extLst>
                  <a:ext uri="{FF2B5EF4-FFF2-40B4-BE49-F238E27FC236}">
                    <a16:creationId xmlns:a16="http://schemas.microsoft.com/office/drawing/2014/main" id="{2D79CDD9-D4EA-3155-FDA9-EC16615D888D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5" name="グループ化 824">
              <a:extLst>
                <a:ext uri="{FF2B5EF4-FFF2-40B4-BE49-F238E27FC236}">
                  <a16:creationId xmlns:a16="http://schemas.microsoft.com/office/drawing/2014/main" id="{0E589BCF-A052-4F9D-48CB-B2DBEACDC97D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826" name="楕円 825">
                <a:extLst>
                  <a:ext uri="{FF2B5EF4-FFF2-40B4-BE49-F238E27FC236}">
                    <a16:creationId xmlns:a16="http://schemas.microsoft.com/office/drawing/2014/main" id="{3906F0DD-C1AA-3673-A0AC-1AB59548B83E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楕円 826">
                <a:extLst>
                  <a:ext uri="{FF2B5EF4-FFF2-40B4-BE49-F238E27FC236}">
                    <a16:creationId xmlns:a16="http://schemas.microsoft.com/office/drawing/2014/main" id="{0A6B5AA8-EED3-1A73-D44D-3C368DFEA99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楕円 827">
                <a:extLst>
                  <a:ext uri="{FF2B5EF4-FFF2-40B4-BE49-F238E27FC236}">
                    <a16:creationId xmlns:a16="http://schemas.microsoft.com/office/drawing/2014/main" id="{4F049620-4DDD-E6B6-10A0-147AECAEA57D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楕円 828">
                <a:extLst>
                  <a:ext uri="{FF2B5EF4-FFF2-40B4-BE49-F238E27FC236}">
                    <a16:creationId xmlns:a16="http://schemas.microsoft.com/office/drawing/2014/main" id="{DEE7F2A7-B74A-2BB2-4A48-C0C06FCA3177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0" name="楕円 829">
                <a:extLst>
                  <a:ext uri="{FF2B5EF4-FFF2-40B4-BE49-F238E27FC236}">
                    <a16:creationId xmlns:a16="http://schemas.microsoft.com/office/drawing/2014/main" id="{25E10DC0-901E-98CD-A5D8-E6D4ED90E351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1" name="楕円 830">
                <a:extLst>
                  <a:ext uri="{FF2B5EF4-FFF2-40B4-BE49-F238E27FC236}">
                    <a16:creationId xmlns:a16="http://schemas.microsoft.com/office/drawing/2014/main" id="{847C828B-CB06-E0CC-B2AA-CA59DDF9CB2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2" name="楕円 831">
                <a:extLst>
                  <a:ext uri="{FF2B5EF4-FFF2-40B4-BE49-F238E27FC236}">
                    <a16:creationId xmlns:a16="http://schemas.microsoft.com/office/drawing/2014/main" id="{10810765-7AD7-B1E6-99AC-58E02AC0D6DE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3" name="楕円 832">
                <a:extLst>
                  <a:ext uri="{FF2B5EF4-FFF2-40B4-BE49-F238E27FC236}">
                    <a16:creationId xmlns:a16="http://schemas.microsoft.com/office/drawing/2014/main" id="{31E37133-B587-6D15-4CAC-F851CC8EBF18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75" name="グループ化 874">
            <a:extLst>
              <a:ext uri="{FF2B5EF4-FFF2-40B4-BE49-F238E27FC236}">
                <a16:creationId xmlns:a16="http://schemas.microsoft.com/office/drawing/2014/main" id="{6B4A690C-0A12-5676-F426-70E5E19DF573}"/>
              </a:ext>
            </a:extLst>
          </p:cNvPr>
          <p:cNvGrpSpPr/>
          <p:nvPr/>
        </p:nvGrpSpPr>
        <p:grpSpPr>
          <a:xfrm>
            <a:off x="6395256" y="4617110"/>
            <a:ext cx="1460209" cy="1435602"/>
            <a:chOff x="1035391" y="1196752"/>
            <a:chExt cx="1460209" cy="1435602"/>
          </a:xfrm>
        </p:grpSpPr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A4AFF257-B84D-25B7-DCBE-44940681F2F1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904" name="楕円 903">
                <a:extLst>
                  <a:ext uri="{FF2B5EF4-FFF2-40B4-BE49-F238E27FC236}">
                    <a16:creationId xmlns:a16="http://schemas.microsoft.com/office/drawing/2014/main" id="{189B0E2B-31F2-A6A1-FDDD-EC3142E5EFB6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5" name="楕円 904">
                <a:extLst>
                  <a:ext uri="{FF2B5EF4-FFF2-40B4-BE49-F238E27FC236}">
                    <a16:creationId xmlns:a16="http://schemas.microsoft.com/office/drawing/2014/main" id="{A7B020F8-0688-9E35-D772-07ECB1D9D2FF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楕円 905">
                <a:extLst>
                  <a:ext uri="{FF2B5EF4-FFF2-40B4-BE49-F238E27FC236}">
                    <a16:creationId xmlns:a16="http://schemas.microsoft.com/office/drawing/2014/main" id="{BACF5EF6-4B05-E9BF-F097-1A855A931B76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楕円 906">
                <a:extLst>
                  <a:ext uri="{FF2B5EF4-FFF2-40B4-BE49-F238E27FC236}">
                    <a16:creationId xmlns:a16="http://schemas.microsoft.com/office/drawing/2014/main" id="{A9A52AC3-D0C5-4C50-2567-934FF22EAAB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楕円 907">
                <a:extLst>
                  <a:ext uri="{FF2B5EF4-FFF2-40B4-BE49-F238E27FC236}">
                    <a16:creationId xmlns:a16="http://schemas.microsoft.com/office/drawing/2014/main" id="{F369AA15-D860-C20F-30C2-815C8475FB60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楕円 908">
                <a:extLst>
                  <a:ext uri="{FF2B5EF4-FFF2-40B4-BE49-F238E27FC236}">
                    <a16:creationId xmlns:a16="http://schemas.microsoft.com/office/drawing/2014/main" id="{1BA7AC8D-6E59-5811-2D27-4E03F1C51518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楕円 909">
                <a:extLst>
                  <a:ext uri="{FF2B5EF4-FFF2-40B4-BE49-F238E27FC236}">
                    <a16:creationId xmlns:a16="http://schemas.microsoft.com/office/drawing/2014/main" id="{75935D7B-3620-990B-5320-252EC3AEBCC0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楕円 910">
                <a:extLst>
                  <a:ext uri="{FF2B5EF4-FFF2-40B4-BE49-F238E27FC236}">
                    <a16:creationId xmlns:a16="http://schemas.microsoft.com/office/drawing/2014/main" id="{25F085A5-8486-1D37-8066-0D91C17ACDF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7" name="グループ化 876">
              <a:extLst>
                <a:ext uri="{FF2B5EF4-FFF2-40B4-BE49-F238E27FC236}">
                  <a16:creationId xmlns:a16="http://schemas.microsoft.com/office/drawing/2014/main" id="{429CFF2A-A518-E059-E9E6-F975E71CC2EE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896" name="楕円 895">
                <a:extLst>
                  <a:ext uri="{FF2B5EF4-FFF2-40B4-BE49-F238E27FC236}">
                    <a16:creationId xmlns:a16="http://schemas.microsoft.com/office/drawing/2014/main" id="{B326CDE3-1D1F-A10A-1CCA-1ED6A8B47B8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7" name="楕円 896">
                <a:extLst>
                  <a:ext uri="{FF2B5EF4-FFF2-40B4-BE49-F238E27FC236}">
                    <a16:creationId xmlns:a16="http://schemas.microsoft.com/office/drawing/2014/main" id="{E6BFF941-9D2B-8EAE-3374-AC800D35CCC3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8" name="楕円 897">
                <a:extLst>
                  <a:ext uri="{FF2B5EF4-FFF2-40B4-BE49-F238E27FC236}">
                    <a16:creationId xmlns:a16="http://schemas.microsoft.com/office/drawing/2014/main" id="{7437DA0D-AEFE-B729-5823-0DBC6CCA334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9" name="楕円 898">
                <a:extLst>
                  <a:ext uri="{FF2B5EF4-FFF2-40B4-BE49-F238E27FC236}">
                    <a16:creationId xmlns:a16="http://schemas.microsoft.com/office/drawing/2014/main" id="{2569787E-EF68-B285-B618-55456C1737DE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0" name="楕円 899">
                <a:extLst>
                  <a:ext uri="{FF2B5EF4-FFF2-40B4-BE49-F238E27FC236}">
                    <a16:creationId xmlns:a16="http://schemas.microsoft.com/office/drawing/2014/main" id="{571CB269-8860-C366-979D-5BB13C84C75F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1" name="楕円 900">
                <a:extLst>
                  <a:ext uri="{FF2B5EF4-FFF2-40B4-BE49-F238E27FC236}">
                    <a16:creationId xmlns:a16="http://schemas.microsoft.com/office/drawing/2014/main" id="{0048320D-5A5F-A2F1-E2F2-50DE051CEEC7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2" name="楕円 901">
                <a:extLst>
                  <a:ext uri="{FF2B5EF4-FFF2-40B4-BE49-F238E27FC236}">
                    <a16:creationId xmlns:a16="http://schemas.microsoft.com/office/drawing/2014/main" id="{654B6276-5D6A-E129-CA0A-4E16F4AD996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3" name="楕円 902">
                <a:extLst>
                  <a:ext uri="{FF2B5EF4-FFF2-40B4-BE49-F238E27FC236}">
                    <a16:creationId xmlns:a16="http://schemas.microsoft.com/office/drawing/2014/main" id="{1F744329-F21C-34B7-0A23-C31217F0498D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8" name="グループ化 877">
              <a:extLst>
                <a:ext uri="{FF2B5EF4-FFF2-40B4-BE49-F238E27FC236}">
                  <a16:creationId xmlns:a16="http://schemas.microsoft.com/office/drawing/2014/main" id="{056D2D70-171C-83E3-B9A5-D7475BDB8995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888" name="楕円 887">
                <a:extLst>
                  <a:ext uri="{FF2B5EF4-FFF2-40B4-BE49-F238E27FC236}">
                    <a16:creationId xmlns:a16="http://schemas.microsoft.com/office/drawing/2014/main" id="{201BE495-DD03-4401-E6ED-099D872C25D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9" name="楕円 888">
                <a:extLst>
                  <a:ext uri="{FF2B5EF4-FFF2-40B4-BE49-F238E27FC236}">
                    <a16:creationId xmlns:a16="http://schemas.microsoft.com/office/drawing/2014/main" id="{6A443AB8-6E42-2F80-8AA0-63CF14F1D8C4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0" name="楕円 889">
                <a:extLst>
                  <a:ext uri="{FF2B5EF4-FFF2-40B4-BE49-F238E27FC236}">
                    <a16:creationId xmlns:a16="http://schemas.microsoft.com/office/drawing/2014/main" id="{1CFEC8DF-9FD3-FE9B-7678-A5602EC0157A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1" name="楕円 890">
                <a:extLst>
                  <a:ext uri="{FF2B5EF4-FFF2-40B4-BE49-F238E27FC236}">
                    <a16:creationId xmlns:a16="http://schemas.microsoft.com/office/drawing/2014/main" id="{5C730E85-9A35-D102-BFCD-EF77CEEAB8D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2" name="楕円 891">
                <a:extLst>
                  <a:ext uri="{FF2B5EF4-FFF2-40B4-BE49-F238E27FC236}">
                    <a16:creationId xmlns:a16="http://schemas.microsoft.com/office/drawing/2014/main" id="{7B70A34F-B1BE-B82D-2AF6-C7CB4EB4D8B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3" name="楕円 892">
                <a:extLst>
                  <a:ext uri="{FF2B5EF4-FFF2-40B4-BE49-F238E27FC236}">
                    <a16:creationId xmlns:a16="http://schemas.microsoft.com/office/drawing/2014/main" id="{5FEC5DDC-D906-A6D0-1607-7D156A53A173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4" name="楕円 893">
                <a:extLst>
                  <a:ext uri="{FF2B5EF4-FFF2-40B4-BE49-F238E27FC236}">
                    <a16:creationId xmlns:a16="http://schemas.microsoft.com/office/drawing/2014/main" id="{3D54D958-4141-9CCD-DBAA-A5A68FD40004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5" name="楕円 894">
                <a:extLst>
                  <a:ext uri="{FF2B5EF4-FFF2-40B4-BE49-F238E27FC236}">
                    <a16:creationId xmlns:a16="http://schemas.microsoft.com/office/drawing/2014/main" id="{E95EF64E-A369-49CB-3013-7C98C7E3FFD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9" name="グループ化 878">
              <a:extLst>
                <a:ext uri="{FF2B5EF4-FFF2-40B4-BE49-F238E27FC236}">
                  <a16:creationId xmlns:a16="http://schemas.microsoft.com/office/drawing/2014/main" id="{A6880223-D275-4311-8B3F-8F09506832A5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880" name="楕円 879">
                <a:extLst>
                  <a:ext uri="{FF2B5EF4-FFF2-40B4-BE49-F238E27FC236}">
                    <a16:creationId xmlns:a16="http://schemas.microsoft.com/office/drawing/2014/main" id="{7BE123C7-A6F6-53BA-136C-860C04B8DE60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楕円 880">
                <a:extLst>
                  <a:ext uri="{FF2B5EF4-FFF2-40B4-BE49-F238E27FC236}">
                    <a16:creationId xmlns:a16="http://schemas.microsoft.com/office/drawing/2014/main" id="{B905B39B-2B7F-788F-94BC-3079DD14BBE5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楕円 881">
                <a:extLst>
                  <a:ext uri="{FF2B5EF4-FFF2-40B4-BE49-F238E27FC236}">
                    <a16:creationId xmlns:a16="http://schemas.microsoft.com/office/drawing/2014/main" id="{E65A7E99-2E38-FA53-A444-929F00B376E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楕円 882">
                <a:extLst>
                  <a:ext uri="{FF2B5EF4-FFF2-40B4-BE49-F238E27FC236}">
                    <a16:creationId xmlns:a16="http://schemas.microsoft.com/office/drawing/2014/main" id="{CD92BFEC-46E1-76FF-E9A2-3AF4C7A525FD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楕円 883">
                <a:extLst>
                  <a:ext uri="{FF2B5EF4-FFF2-40B4-BE49-F238E27FC236}">
                    <a16:creationId xmlns:a16="http://schemas.microsoft.com/office/drawing/2014/main" id="{96F76C76-B093-9340-3207-A50443525A2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5" name="楕円 884">
                <a:extLst>
                  <a:ext uri="{FF2B5EF4-FFF2-40B4-BE49-F238E27FC236}">
                    <a16:creationId xmlns:a16="http://schemas.microsoft.com/office/drawing/2014/main" id="{39C7F2D1-F99B-EAB6-E1E4-49B26AE7143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6" name="楕円 885">
                <a:extLst>
                  <a:ext uri="{FF2B5EF4-FFF2-40B4-BE49-F238E27FC236}">
                    <a16:creationId xmlns:a16="http://schemas.microsoft.com/office/drawing/2014/main" id="{0B91EA22-7F4E-106A-9B62-3492DD0371A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7" name="楕円 886">
                <a:extLst>
                  <a:ext uri="{FF2B5EF4-FFF2-40B4-BE49-F238E27FC236}">
                    <a16:creationId xmlns:a16="http://schemas.microsoft.com/office/drawing/2014/main" id="{803FC539-623D-8E1C-2D4F-E1DA280C2C7E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12" name="グループ化 911">
            <a:extLst>
              <a:ext uri="{FF2B5EF4-FFF2-40B4-BE49-F238E27FC236}">
                <a16:creationId xmlns:a16="http://schemas.microsoft.com/office/drawing/2014/main" id="{7A11843C-2628-0FBC-E1BD-E4B0CDF657CB}"/>
              </a:ext>
            </a:extLst>
          </p:cNvPr>
          <p:cNvGrpSpPr/>
          <p:nvPr/>
        </p:nvGrpSpPr>
        <p:grpSpPr>
          <a:xfrm>
            <a:off x="8494173" y="4614911"/>
            <a:ext cx="1460209" cy="1435602"/>
            <a:chOff x="1035391" y="1196752"/>
            <a:chExt cx="1460209" cy="1435602"/>
          </a:xfrm>
        </p:grpSpPr>
        <p:grpSp>
          <p:nvGrpSpPr>
            <p:cNvPr id="913" name="グループ化 912">
              <a:extLst>
                <a:ext uri="{FF2B5EF4-FFF2-40B4-BE49-F238E27FC236}">
                  <a16:creationId xmlns:a16="http://schemas.microsoft.com/office/drawing/2014/main" id="{793A8455-2FED-6335-DCD2-057925DAD79C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941" name="楕円 940">
                <a:extLst>
                  <a:ext uri="{FF2B5EF4-FFF2-40B4-BE49-F238E27FC236}">
                    <a16:creationId xmlns:a16="http://schemas.microsoft.com/office/drawing/2014/main" id="{052196A9-0E70-50E1-7A27-AC4E2EE6C66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2" name="楕円 941">
                <a:extLst>
                  <a:ext uri="{FF2B5EF4-FFF2-40B4-BE49-F238E27FC236}">
                    <a16:creationId xmlns:a16="http://schemas.microsoft.com/office/drawing/2014/main" id="{0B740B14-3AE5-6734-7C14-46AB85BF56E8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3" name="楕円 942">
                <a:extLst>
                  <a:ext uri="{FF2B5EF4-FFF2-40B4-BE49-F238E27FC236}">
                    <a16:creationId xmlns:a16="http://schemas.microsoft.com/office/drawing/2014/main" id="{4E450705-D869-D407-43AA-107BB786255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4" name="楕円 943">
                <a:extLst>
                  <a:ext uri="{FF2B5EF4-FFF2-40B4-BE49-F238E27FC236}">
                    <a16:creationId xmlns:a16="http://schemas.microsoft.com/office/drawing/2014/main" id="{555DB6F1-791D-2700-3F64-513677165D3A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5" name="楕円 944">
                <a:extLst>
                  <a:ext uri="{FF2B5EF4-FFF2-40B4-BE49-F238E27FC236}">
                    <a16:creationId xmlns:a16="http://schemas.microsoft.com/office/drawing/2014/main" id="{91D85F58-C286-81C7-AD5F-07314AB7B88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6" name="楕円 945">
                <a:extLst>
                  <a:ext uri="{FF2B5EF4-FFF2-40B4-BE49-F238E27FC236}">
                    <a16:creationId xmlns:a16="http://schemas.microsoft.com/office/drawing/2014/main" id="{1D544FFB-B471-9F4B-25B2-5274FDECEBAA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7" name="楕円 946">
                <a:extLst>
                  <a:ext uri="{FF2B5EF4-FFF2-40B4-BE49-F238E27FC236}">
                    <a16:creationId xmlns:a16="http://schemas.microsoft.com/office/drawing/2014/main" id="{228587B6-F971-BC5C-D8B0-87DC13BA13BC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8" name="楕円 947">
                <a:extLst>
                  <a:ext uri="{FF2B5EF4-FFF2-40B4-BE49-F238E27FC236}">
                    <a16:creationId xmlns:a16="http://schemas.microsoft.com/office/drawing/2014/main" id="{77A4F1B4-160F-A8CA-BC0A-4AA2463D9B26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4" name="グループ化 913">
              <a:extLst>
                <a:ext uri="{FF2B5EF4-FFF2-40B4-BE49-F238E27FC236}">
                  <a16:creationId xmlns:a16="http://schemas.microsoft.com/office/drawing/2014/main" id="{098118F5-9DC2-0606-9672-07A06ECB0D65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933" name="楕円 932">
                <a:extLst>
                  <a:ext uri="{FF2B5EF4-FFF2-40B4-BE49-F238E27FC236}">
                    <a16:creationId xmlns:a16="http://schemas.microsoft.com/office/drawing/2014/main" id="{6CA0D9FD-8AAB-CE41-F716-0CC9CE48AA08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4" name="楕円 933">
                <a:extLst>
                  <a:ext uri="{FF2B5EF4-FFF2-40B4-BE49-F238E27FC236}">
                    <a16:creationId xmlns:a16="http://schemas.microsoft.com/office/drawing/2014/main" id="{B1C2E128-7FA9-27E7-43D9-745C86C1FAD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5" name="楕円 934">
                <a:extLst>
                  <a:ext uri="{FF2B5EF4-FFF2-40B4-BE49-F238E27FC236}">
                    <a16:creationId xmlns:a16="http://schemas.microsoft.com/office/drawing/2014/main" id="{B6EB4055-9AAE-FECF-9969-8A05CD3999E2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6" name="楕円 935">
                <a:extLst>
                  <a:ext uri="{FF2B5EF4-FFF2-40B4-BE49-F238E27FC236}">
                    <a16:creationId xmlns:a16="http://schemas.microsoft.com/office/drawing/2014/main" id="{150AA424-38E3-E954-2F96-A2BB370662C9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7" name="楕円 936">
                <a:extLst>
                  <a:ext uri="{FF2B5EF4-FFF2-40B4-BE49-F238E27FC236}">
                    <a16:creationId xmlns:a16="http://schemas.microsoft.com/office/drawing/2014/main" id="{AA3787CA-F6AB-109D-2DEF-004F685B8759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8" name="楕円 937">
                <a:extLst>
                  <a:ext uri="{FF2B5EF4-FFF2-40B4-BE49-F238E27FC236}">
                    <a16:creationId xmlns:a16="http://schemas.microsoft.com/office/drawing/2014/main" id="{E9434391-6895-9809-11E2-664EE5BC712D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9" name="楕円 938">
                <a:extLst>
                  <a:ext uri="{FF2B5EF4-FFF2-40B4-BE49-F238E27FC236}">
                    <a16:creationId xmlns:a16="http://schemas.microsoft.com/office/drawing/2014/main" id="{A5FBC532-309D-8142-F349-160A016DFBC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0" name="楕円 939">
                <a:extLst>
                  <a:ext uri="{FF2B5EF4-FFF2-40B4-BE49-F238E27FC236}">
                    <a16:creationId xmlns:a16="http://schemas.microsoft.com/office/drawing/2014/main" id="{20150929-B8BE-0EBB-F722-DB3BD4BF818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5" name="グループ化 914">
              <a:extLst>
                <a:ext uri="{FF2B5EF4-FFF2-40B4-BE49-F238E27FC236}">
                  <a16:creationId xmlns:a16="http://schemas.microsoft.com/office/drawing/2014/main" id="{409A5128-80BE-3461-CA11-7F75F2522E0B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925" name="楕円 924">
                <a:extLst>
                  <a:ext uri="{FF2B5EF4-FFF2-40B4-BE49-F238E27FC236}">
                    <a16:creationId xmlns:a16="http://schemas.microsoft.com/office/drawing/2014/main" id="{9527CAF8-55E5-516A-E808-C15ABC06A1FF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6" name="楕円 925">
                <a:extLst>
                  <a:ext uri="{FF2B5EF4-FFF2-40B4-BE49-F238E27FC236}">
                    <a16:creationId xmlns:a16="http://schemas.microsoft.com/office/drawing/2014/main" id="{7F320480-4DDC-2F37-CE3C-90D56B475C8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7" name="楕円 926">
                <a:extLst>
                  <a:ext uri="{FF2B5EF4-FFF2-40B4-BE49-F238E27FC236}">
                    <a16:creationId xmlns:a16="http://schemas.microsoft.com/office/drawing/2014/main" id="{E283AC1C-645B-E1A1-0B43-3C6C19B75BA1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8" name="楕円 927">
                <a:extLst>
                  <a:ext uri="{FF2B5EF4-FFF2-40B4-BE49-F238E27FC236}">
                    <a16:creationId xmlns:a16="http://schemas.microsoft.com/office/drawing/2014/main" id="{93090771-84B1-10F0-F636-D289A1506A43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9" name="楕円 928">
                <a:extLst>
                  <a:ext uri="{FF2B5EF4-FFF2-40B4-BE49-F238E27FC236}">
                    <a16:creationId xmlns:a16="http://schemas.microsoft.com/office/drawing/2014/main" id="{7E92DA22-9393-F86C-E42F-55300B91493E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0" name="楕円 929">
                <a:extLst>
                  <a:ext uri="{FF2B5EF4-FFF2-40B4-BE49-F238E27FC236}">
                    <a16:creationId xmlns:a16="http://schemas.microsoft.com/office/drawing/2014/main" id="{DC79F61E-42B1-3391-635F-657AA99C9508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1" name="楕円 930">
                <a:extLst>
                  <a:ext uri="{FF2B5EF4-FFF2-40B4-BE49-F238E27FC236}">
                    <a16:creationId xmlns:a16="http://schemas.microsoft.com/office/drawing/2014/main" id="{F6EABA9B-A53A-69FF-3174-68A4BBBADC93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2" name="楕円 931">
                <a:extLst>
                  <a:ext uri="{FF2B5EF4-FFF2-40B4-BE49-F238E27FC236}">
                    <a16:creationId xmlns:a16="http://schemas.microsoft.com/office/drawing/2014/main" id="{4AAB5A73-6FC6-6A93-A390-4866F314D9A7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6" name="グループ化 915">
              <a:extLst>
                <a:ext uri="{FF2B5EF4-FFF2-40B4-BE49-F238E27FC236}">
                  <a16:creationId xmlns:a16="http://schemas.microsoft.com/office/drawing/2014/main" id="{EA062456-5E87-2769-634B-4F4D9F241C03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917" name="楕円 916">
                <a:extLst>
                  <a:ext uri="{FF2B5EF4-FFF2-40B4-BE49-F238E27FC236}">
                    <a16:creationId xmlns:a16="http://schemas.microsoft.com/office/drawing/2014/main" id="{77AF393A-6178-BFBB-F7CF-60DBD1530FB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8" name="楕円 917">
                <a:extLst>
                  <a:ext uri="{FF2B5EF4-FFF2-40B4-BE49-F238E27FC236}">
                    <a16:creationId xmlns:a16="http://schemas.microsoft.com/office/drawing/2014/main" id="{7C119106-A7D0-0A0C-9F17-67100E1BFF4C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9" name="楕円 918">
                <a:extLst>
                  <a:ext uri="{FF2B5EF4-FFF2-40B4-BE49-F238E27FC236}">
                    <a16:creationId xmlns:a16="http://schemas.microsoft.com/office/drawing/2014/main" id="{CA1A15AF-0E48-A29F-B25D-8F311BBC2E1B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0" name="楕円 919">
                <a:extLst>
                  <a:ext uri="{FF2B5EF4-FFF2-40B4-BE49-F238E27FC236}">
                    <a16:creationId xmlns:a16="http://schemas.microsoft.com/office/drawing/2014/main" id="{2ABFABAA-528D-64F8-B553-241C5AED5023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1" name="楕円 920">
                <a:extLst>
                  <a:ext uri="{FF2B5EF4-FFF2-40B4-BE49-F238E27FC236}">
                    <a16:creationId xmlns:a16="http://schemas.microsoft.com/office/drawing/2014/main" id="{C6AF33C2-6741-0A6F-BE97-EECDC22B9D17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2" name="楕円 921">
                <a:extLst>
                  <a:ext uri="{FF2B5EF4-FFF2-40B4-BE49-F238E27FC236}">
                    <a16:creationId xmlns:a16="http://schemas.microsoft.com/office/drawing/2014/main" id="{52099E38-69D2-85E8-47F2-86C2F66F17AD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3" name="楕円 922">
                <a:extLst>
                  <a:ext uri="{FF2B5EF4-FFF2-40B4-BE49-F238E27FC236}">
                    <a16:creationId xmlns:a16="http://schemas.microsoft.com/office/drawing/2014/main" id="{046DCEC8-56AC-F997-0BD6-AF8E8505B8E7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4" name="楕円 923">
                <a:extLst>
                  <a:ext uri="{FF2B5EF4-FFF2-40B4-BE49-F238E27FC236}">
                    <a16:creationId xmlns:a16="http://schemas.microsoft.com/office/drawing/2014/main" id="{0109F703-6B61-49A1-F3AB-D6B3C4F6778C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49" name="グループ化 948">
            <a:extLst>
              <a:ext uri="{FF2B5EF4-FFF2-40B4-BE49-F238E27FC236}">
                <a16:creationId xmlns:a16="http://schemas.microsoft.com/office/drawing/2014/main" id="{9D0637AC-427B-9B75-A749-AA9F931111AE}"/>
              </a:ext>
            </a:extLst>
          </p:cNvPr>
          <p:cNvGrpSpPr/>
          <p:nvPr/>
        </p:nvGrpSpPr>
        <p:grpSpPr>
          <a:xfrm>
            <a:off x="10363158" y="4614911"/>
            <a:ext cx="1460209" cy="1435602"/>
            <a:chOff x="1035391" y="1196752"/>
            <a:chExt cx="1460209" cy="1435602"/>
          </a:xfrm>
        </p:grpSpPr>
        <p:grpSp>
          <p:nvGrpSpPr>
            <p:cNvPr id="950" name="グループ化 949">
              <a:extLst>
                <a:ext uri="{FF2B5EF4-FFF2-40B4-BE49-F238E27FC236}">
                  <a16:creationId xmlns:a16="http://schemas.microsoft.com/office/drawing/2014/main" id="{C2F13E24-1879-4A54-7A9F-FD8475F886B2}"/>
                </a:ext>
              </a:extLst>
            </p:cNvPr>
            <p:cNvGrpSpPr/>
            <p:nvPr/>
          </p:nvGrpSpPr>
          <p:grpSpPr>
            <a:xfrm>
              <a:off x="1037927" y="1196752"/>
              <a:ext cx="726055" cy="720000"/>
              <a:chOff x="839416" y="1196752"/>
              <a:chExt cx="726055" cy="720000"/>
            </a:xfrm>
          </p:grpSpPr>
          <p:sp>
            <p:nvSpPr>
              <p:cNvPr id="978" name="楕円 977">
                <a:extLst>
                  <a:ext uri="{FF2B5EF4-FFF2-40B4-BE49-F238E27FC236}">
                    <a16:creationId xmlns:a16="http://schemas.microsoft.com/office/drawing/2014/main" id="{149B8B30-9472-3031-0E8D-98BD578E14AB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9" name="楕円 978">
                <a:extLst>
                  <a:ext uri="{FF2B5EF4-FFF2-40B4-BE49-F238E27FC236}">
                    <a16:creationId xmlns:a16="http://schemas.microsoft.com/office/drawing/2014/main" id="{9174C718-4288-BD51-254A-7E3440B8B336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0" name="楕円 979">
                <a:extLst>
                  <a:ext uri="{FF2B5EF4-FFF2-40B4-BE49-F238E27FC236}">
                    <a16:creationId xmlns:a16="http://schemas.microsoft.com/office/drawing/2014/main" id="{8331727B-E996-3F18-C3A1-495B5C2F109C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1" name="楕円 980">
                <a:extLst>
                  <a:ext uri="{FF2B5EF4-FFF2-40B4-BE49-F238E27FC236}">
                    <a16:creationId xmlns:a16="http://schemas.microsoft.com/office/drawing/2014/main" id="{0096D1D3-2502-0FE0-ABF0-70B4E0C7052E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2" name="楕円 981">
                <a:extLst>
                  <a:ext uri="{FF2B5EF4-FFF2-40B4-BE49-F238E27FC236}">
                    <a16:creationId xmlns:a16="http://schemas.microsoft.com/office/drawing/2014/main" id="{56414FD6-ACFB-4668-752A-0567A8A5C3CB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3" name="楕円 982">
                <a:extLst>
                  <a:ext uri="{FF2B5EF4-FFF2-40B4-BE49-F238E27FC236}">
                    <a16:creationId xmlns:a16="http://schemas.microsoft.com/office/drawing/2014/main" id="{C232F4A1-EFA0-16AC-0DF9-10D162EDC501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4" name="楕円 983">
                <a:extLst>
                  <a:ext uri="{FF2B5EF4-FFF2-40B4-BE49-F238E27FC236}">
                    <a16:creationId xmlns:a16="http://schemas.microsoft.com/office/drawing/2014/main" id="{7F534718-E6A1-522A-20ED-75331B1FBDFF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5" name="楕円 984">
                <a:extLst>
                  <a:ext uri="{FF2B5EF4-FFF2-40B4-BE49-F238E27FC236}">
                    <a16:creationId xmlns:a16="http://schemas.microsoft.com/office/drawing/2014/main" id="{3FF888AC-765C-105D-F6A2-515A8BFE5C4B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1" name="グループ化 950">
              <a:extLst>
                <a:ext uri="{FF2B5EF4-FFF2-40B4-BE49-F238E27FC236}">
                  <a16:creationId xmlns:a16="http://schemas.microsoft.com/office/drawing/2014/main" id="{D5B59D56-C2FD-CBC7-9ADF-8C4C6C59AD65}"/>
                </a:ext>
              </a:extLst>
            </p:cNvPr>
            <p:cNvGrpSpPr/>
            <p:nvPr/>
          </p:nvGrpSpPr>
          <p:grpSpPr>
            <a:xfrm>
              <a:off x="1769545" y="1196752"/>
              <a:ext cx="726055" cy="720000"/>
              <a:chOff x="839416" y="1196752"/>
              <a:chExt cx="726055" cy="720000"/>
            </a:xfrm>
          </p:grpSpPr>
          <p:sp>
            <p:nvSpPr>
              <p:cNvPr id="970" name="楕円 969">
                <a:extLst>
                  <a:ext uri="{FF2B5EF4-FFF2-40B4-BE49-F238E27FC236}">
                    <a16:creationId xmlns:a16="http://schemas.microsoft.com/office/drawing/2014/main" id="{A026C645-44BE-8471-DBD0-A82555F196DA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1" name="楕円 970">
                <a:extLst>
                  <a:ext uri="{FF2B5EF4-FFF2-40B4-BE49-F238E27FC236}">
                    <a16:creationId xmlns:a16="http://schemas.microsoft.com/office/drawing/2014/main" id="{7237B745-2727-5274-3CDC-C1DC845FEABE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2" name="楕円 971">
                <a:extLst>
                  <a:ext uri="{FF2B5EF4-FFF2-40B4-BE49-F238E27FC236}">
                    <a16:creationId xmlns:a16="http://schemas.microsoft.com/office/drawing/2014/main" id="{378C7834-17F8-21B4-31C6-C5D552CEAC99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3" name="楕円 972">
                <a:extLst>
                  <a:ext uri="{FF2B5EF4-FFF2-40B4-BE49-F238E27FC236}">
                    <a16:creationId xmlns:a16="http://schemas.microsoft.com/office/drawing/2014/main" id="{0C04BE46-E767-664B-9E43-13667989E263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4" name="楕円 973">
                <a:extLst>
                  <a:ext uri="{FF2B5EF4-FFF2-40B4-BE49-F238E27FC236}">
                    <a16:creationId xmlns:a16="http://schemas.microsoft.com/office/drawing/2014/main" id="{AEB8CEFB-68A6-4649-4334-1768F31F8B26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5" name="楕円 974">
                <a:extLst>
                  <a:ext uri="{FF2B5EF4-FFF2-40B4-BE49-F238E27FC236}">
                    <a16:creationId xmlns:a16="http://schemas.microsoft.com/office/drawing/2014/main" id="{10ED3DAE-C892-B117-02A9-91E9B4C85EDC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6" name="楕円 975">
                <a:extLst>
                  <a:ext uri="{FF2B5EF4-FFF2-40B4-BE49-F238E27FC236}">
                    <a16:creationId xmlns:a16="http://schemas.microsoft.com/office/drawing/2014/main" id="{3E4DFFD6-B000-B7D4-1972-FF23B8AFC13A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7" name="楕円 976">
                <a:extLst>
                  <a:ext uri="{FF2B5EF4-FFF2-40B4-BE49-F238E27FC236}">
                    <a16:creationId xmlns:a16="http://schemas.microsoft.com/office/drawing/2014/main" id="{01B27F06-5890-C2F6-A92B-BAE6A4DA14C3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2" name="グループ化 951">
              <a:extLst>
                <a:ext uri="{FF2B5EF4-FFF2-40B4-BE49-F238E27FC236}">
                  <a16:creationId xmlns:a16="http://schemas.microsoft.com/office/drawing/2014/main" id="{6FD0986C-F31C-8CC2-C22D-F85CB5F40F20}"/>
                </a:ext>
              </a:extLst>
            </p:cNvPr>
            <p:cNvGrpSpPr/>
            <p:nvPr/>
          </p:nvGrpSpPr>
          <p:grpSpPr>
            <a:xfrm>
              <a:off x="1035391" y="1912354"/>
              <a:ext cx="726055" cy="720000"/>
              <a:chOff x="839416" y="1196752"/>
              <a:chExt cx="726055" cy="720000"/>
            </a:xfrm>
          </p:grpSpPr>
          <p:sp>
            <p:nvSpPr>
              <p:cNvPr id="962" name="楕円 961">
                <a:extLst>
                  <a:ext uri="{FF2B5EF4-FFF2-40B4-BE49-F238E27FC236}">
                    <a16:creationId xmlns:a16="http://schemas.microsoft.com/office/drawing/2014/main" id="{64586FDB-3029-4B34-668C-4330538E1571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3" name="楕円 962">
                <a:extLst>
                  <a:ext uri="{FF2B5EF4-FFF2-40B4-BE49-F238E27FC236}">
                    <a16:creationId xmlns:a16="http://schemas.microsoft.com/office/drawing/2014/main" id="{8EB21192-4282-0A6E-6B3E-EC2F85808794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4" name="楕円 963">
                <a:extLst>
                  <a:ext uri="{FF2B5EF4-FFF2-40B4-BE49-F238E27FC236}">
                    <a16:creationId xmlns:a16="http://schemas.microsoft.com/office/drawing/2014/main" id="{D9AADEF9-8BF1-45A3-11CE-F81574F31187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5" name="楕円 964">
                <a:extLst>
                  <a:ext uri="{FF2B5EF4-FFF2-40B4-BE49-F238E27FC236}">
                    <a16:creationId xmlns:a16="http://schemas.microsoft.com/office/drawing/2014/main" id="{6203E24C-D9CB-664F-1732-E0D7B15DEBB7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6" name="楕円 965">
                <a:extLst>
                  <a:ext uri="{FF2B5EF4-FFF2-40B4-BE49-F238E27FC236}">
                    <a16:creationId xmlns:a16="http://schemas.microsoft.com/office/drawing/2014/main" id="{6FC94FD7-D2AB-2E6D-E85B-31D76CC50AE5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7" name="楕円 966">
                <a:extLst>
                  <a:ext uri="{FF2B5EF4-FFF2-40B4-BE49-F238E27FC236}">
                    <a16:creationId xmlns:a16="http://schemas.microsoft.com/office/drawing/2014/main" id="{465DEC73-B6AE-B856-FD2E-C734C63415F2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8" name="楕円 967">
                <a:extLst>
                  <a:ext uri="{FF2B5EF4-FFF2-40B4-BE49-F238E27FC236}">
                    <a16:creationId xmlns:a16="http://schemas.microsoft.com/office/drawing/2014/main" id="{AE2519BF-D316-190B-0517-176E7EC0475E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9" name="楕円 968">
                <a:extLst>
                  <a:ext uri="{FF2B5EF4-FFF2-40B4-BE49-F238E27FC236}">
                    <a16:creationId xmlns:a16="http://schemas.microsoft.com/office/drawing/2014/main" id="{BCB393FB-F4D8-E4E9-9411-60C747CABDFA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3" name="グループ化 952">
              <a:extLst>
                <a:ext uri="{FF2B5EF4-FFF2-40B4-BE49-F238E27FC236}">
                  <a16:creationId xmlns:a16="http://schemas.microsoft.com/office/drawing/2014/main" id="{504DBE31-7362-CD5A-93B3-9D0207862E81}"/>
                </a:ext>
              </a:extLst>
            </p:cNvPr>
            <p:cNvGrpSpPr/>
            <p:nvPr/>
          </p:nvGrpSpPr>
          <p:grpSpPr>
            <a:xfrm>
              <a:off x="1761446" y="1912354"/>
              <a:ext cx="726055" cy="720000"/>
              <a:chOff x="839416" y="1196752"/>
              <a:chExt cx="726055" cy="720000"/>
            </a:xfrm>
          </p:grpSpPr>
          <p:sp>
            <p:nvSpPr>
              <p:cNvPr id="954" name="楕円 953">
                <a:extLst>
                  <a:ext uri="{FF2B5EF4-FFF2-40B4-BE49-F238E27FC236}">
                    <a16:creationId xmlns:a16="http://schemas.microsoft.com/office/drawing/2014/main" id="{9FF07EAA-9B69-7456-4068-48A3B9705B23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5" name="楕円 954">
                <a:extLst>
                  <a:ext uri="{FF2B5EF4-FFF2-40B4-BE49-F238E27FC236}">
                    <a16:creationId xmlns:a16="http://schemas.microsoft.com/office/drawing/2014/main" id="{4DA68BC2-D392-2942-ABEB-0D29EC67F3E2}"/>
                  </a:ext>
                </a:extLst>
              </p:cNvPr>
              <p:cNvSpPr/>
              <p:nvPr/>
            </p:nvSpPr>
            <p:spPr>
              <a:xfrm>
                <a:off x="839416" y="1556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6" name="楕円 955">
                <a:extLst>
                  <a:ext uri="{FF2B5EF4-FFF2-40B4-BE49-F238E27FC236}">
                    <a16:creationId xmlns:a16="http://schemas.microsoft.com/office/drawing/2014/main" id="{62A8C59E-0672-2ED8-C111-6B44806A7A1F}"/>
                  </a:ext>
                </a:extLst>
              </p:cNvPr>
              <p:cNvSpPr/>
              <p:nvPr/>
            </p:nvSpPr>
            <p:spPr>
              <a:xfrm>
                <a:off x="1199908" y="155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7" name="楕円 956">
                <a:extLst>
                  <a:ext uri="{FF2B5EF4-FFF2-40B4-BE49-F238E27FC236}">
                    <a16:creationId xmlns:a16="http://schemas.microsoft.com/office/drawing/2014/main" id="{4EB98537-DC14-1C9B-ED85-DC0DC5944404}"/>
                  </a:ext>
                </a:extLst>
              </p:cNvPr>
              <p:cNvSpPr/>
              <p:nvPr/>
            </p:nvSpPr>
            <p:spPr>
              <a:xfrm>
                <a:off x="1199908" y="1196752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8" name="楕円 957">
                <a:extLst>
                  <a:ext uri="{FF2B5EF4-FFF2-40B4-BE49-F238E27FC236}">
                    <a16:creationId xmlns:a16="http://schemas.microsoft.com/office/drawing/2014/main" id="{E431F816-5F7F-F97F-C5F0-F547503053BD}"/>
                  </a:ext>
                </a:extLst>
              </p:cNvPr>
              <p:cNvSpPr/>
              <p:nvPr/>
            </p:nvSpPr>
            <p:spPr>
              <a:xfrm>
                <a:off x="839416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9" name="楕円 958">
                <a:extLst>
                  <a:ext uri="{FF2B5EF4-FFF2-40B4-BE49-F238E27FC236}">
                    <a16:creationId xmlns:a16="http://schemas.microsoft.com/office/drawing/2014/main" id="{ADFED32B-9BCA-BCCB-098F-A2B603D9D246}"/>
                  </a:ext>
                </a:extLst>
              </p:cNvPr>
              <p:cNvSpPr/>
              <p:nvPr/>
            </p:nvSpPr>
            <p:spPr>
              <a:xfrm>
                <a:off x="1201705" y="173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0" name="楕円 959">
                <a:extLst>
                  <a:ext uri="{FF2B5EF4-FFF2-40B4-BE49-F238E27FC236}">
                    <a16:creationId xmlns:a16="http://schemas.microsoft.com/office/drawing/2014/main" id="{23EE5339-5F6B-5BE8-3278-5DAB6762D0BC}"/>
                  </a:ext>
                </a:extLst>
              </p:cNvPr>
              <p:cNvSpPr/>
              <p:nvPr/>
            </p:nvSpPr>
            <p:spPr>
              <a:xfrm>
                <a:off x="1385471" y="155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1" name="楕円 960">
                <a:extLst>
                  <a:ext uri="{FF2B5EF4-FFF2-40B4-BE49-F238E27FC236}">
                    <a16:creationId xmlns:a16="http://schemas.microsoft.com/office/drawing/2014/main" id="{F00A9435-D451-3705-5AEB-7EB10E01A692}"/>
                  </a:ext>
                </a:extLst>
              </p:cNvPr>
              <p:cNvSpPr/>
              <p:nvPr/>
            </p:nvSpPr>
            <p:spPr>
              <a:xfrm>
                <a:off x="1385471" y="1196752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87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042FD49-A85B-4D39-225C-F477AB8F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LED</a:t>
            </a:r>
            <a:r>
              <a:rPr lang="ja-JP" altLang="en-US" dirty="0"/>
              <a:t>パネルの基板色は黒または黒に近い色にする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</a:t>
            </a:r>
            <a:r>
              <a:rPr kumimoji="1" lang="en-US" altLang="ja-JP" dirty="0"/>
              <a:t>LED</a:t>
            </a:r>
            <a:r>
              <a:rPr kumimoji="1" lang="ja-JP" altLang="en-US" dirty="0"/>
              <a:t>の光を目立たせるため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LED</a:t>
            </a:r>
            <a:r>
              <a:rPr kumimoji="1" lang="ja-JP" altLang="en-US" dirty="0"/>
              <a:t>パネルの隅に上下左右が判別できるようなスリットを入れる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→画像処理でパネル位置を見つけるため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41EECF-3119-E16C-A8CE-A9241B1D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CDE728-55F5-D671-E983-1CBB01E0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68CDB3-0047-1071-ACF1-4144B3FC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F9AF-094F-43BF-A88A-F3BACC1FABD9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D9319F-907E-6120-97F7-6FAF7432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720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C7BA4F2-886C-876A-44C7-02CA3F39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93C96E-25F1-64B5-D4F2-CF7391595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©2022 Liberaware Co.,Ltd. Confidential and Proprietary.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B175A0-B416-45C2-DFA8-EE674D04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E1F9AF-094F-43BF-A88A-F3BACC1FABD9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DAC2F2-1379-7BFA-621D-7929A34A41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91AC8D-D8FC-44B6-8D0D-3FD098C55A14}" type="datetime1">
              <a:rPr lang="ja-JP" altLang="en-US" smtClean="0"/>
              <a:pPr/>
              <a:t>2023/1/16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3616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berawar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ザイン・テンプレート.potx" id="{95BE830C-1529-44CB-91DB-C3C5D280F971}" vid="{D302A93A-4FB2-4634-A468-81A2EAC714AF}"/>
    </a:ext>
  </a:extLst>
</a:theme>
</file>

<file path=ppt/theme/theme2.xml><?xml version="1.0" encoding="utf-8"?>
<a:theme xmlns:a="http://schemas.openxmlformats.org/drawingml/2006/main" name="Liberaware Yellow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berawar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ザイン・テンプレート.potx" id="{95BE830C-1529-44CB-91DB-C3C5D280F971}" vid="{3033C947-DE19-44D2-AB28-E2395CFE33A6}"/>
    </a:ext>
  </a:extLst>
</a:theme>
</file>

<file path=ppt/theme/theme3.xml><?xml version="1.0" encoding="utf-8"?>
<a:theme xmlns:a="http://schemas.openxmlformats.org/drawingml/2006/main" name="Liberaware Yellow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berawar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ザイン・テンプレート.potx" id="{95BE830C-1529-44CB-91DB-C3C5D280F971}" vid="{EAA44627-920A-46CC-BDFF-D70262FA0CFE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liberaware_design_template_01 - 20221129</Template>
  <TotalTime>313</TotalTime>
  <Words>323</Words>
  <Application>Microsoft Office PowerPoint</Application>
  <PresentationFormat>ワイド画面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Meiryo UI</vt:lpstr>
      <vt:lpstr>メイリオ</vt:lpstr>
      <vt:lpstr>游ゴシック</vt:lpstr>
      <vt:lpstr>Arial</vt:lpstr>
      <vt:lpstr>Calibri</vt:lpstr>
      <vt:lpstr>Segoe UI</vt:lpstr>
      <vt:lpstr>Simple</vt:lpstr>
      <vt:lpstr>Liberaware Yellow 2</vt:lpstr>
      <vt:lpstr>Liberaware Yellow 1</vt:lpstr>
      <vt:lpstr>カメラ評価治具仕様</vt:lpstr>
      <vt:lpstr>要件</vt:lpstr>
      <vt:lpstr>機能</vt:lpstr>
      <vt:lpstr>構成</vt:lpstr>
      <vt:lpstr>発光パターン１：１か所だけ発光させるパターン</vt:lpstr>
      <vt:lpstr>発光パターン２：１列を発光させるパターン</vt:lpstr>
      <vt:lpstr>補足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デザイン・テンプレート</dc:title>
  <dc:creator>Ikeda Keisuke</dc:creator>
  <cp:lastModifiedBy>Ikeda Keisuke</cp:lastModifiedBy>
  <cp:revision>4</cp:revision>
  <dcterms:created xsi:type="dcterms:W3CDTF">2023-01-06T05:07:02Z</dcterms:created>
  <dcterms:modified xsi:type="dcterms:W3CDTF">2023-01-16T08:50:40Z</dcterms:modified>
</cp:coreProperties>
</file>