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テナントネットワーク分析に基づく売上傾向と施策提案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🎯 分析目的</a:t>
            </a:r>
            <a:br/>
            <a:r>
              <a:t>・併売ネットワークに基づくテナントの中心性と売上データの関連分析</a:t>
            </a:r>
            <a:br/>
            <a:br/>
            <a:r>
              <a:t>🔍 主な分析結果</a:t>
            </a:r>
            <a:br/>
            <a:r>
              <a:t>① 中心性と売上・客数の関係</a:t>
            </a:r>
            <a:br/>
            <a:r>
              <a:t>・次数/固有ベクトル中心性が高い店舗ほど売上・来店者数が多い</a:t>
            </a:r>
            <a:br/>
            <a:r>
              <a:t>・媒介中心性は連携に貢献するが売上とは相関が低い</a:t>
            </a:r>
            <a:br/>
            <a:br/>
            <a:r>
              <a:t>② テナントクラスタ分類（PCA + KMeans）</a:t>
            </a:r>
            <a:br/>
            <a:r>
              <a:t>・拠点型（ハブ）：高集客・薄利多売</a:t>
            </a:r>
            <a:br/>
            <a:r>
              <a:t>・橋渡し型：施設間連携を担う</a:t>
            </a:r>
            <a:br/>
            <a:r>
              <a:t>・周辺型：高単価でコア顧客中心</a:t>
            </a:r>
            <a:br/>
            <a:br/>
            <a:r>
              <a:t>③ 売上効率と中心性</a:t>
            </a:r>
            <a:br/>
            <a:r>
              <a:t>・中心性が高いほど客単価は低くなる傾向あり</a:t>
            </a:r>
            <a:br/>
            <a:br/>
            <a:r>
              <a:t>④ ネットワーク効果の試算</a:t>
            </a:r>
            <a:br/>
            <a:r>
              <a:t>・ネットワークを除くと全体売上が30〜40％減少する可能性</a:t>
            </a:r>
            <a:br/>
            <a:r>
              <a:t>・特にハブ店舗の影響は大きい</a:t>
            </a:r>
            <a:br/>
            <a:br/>
            <a:r>
              <a:t>💡 戦略提案</a:t>
            </a:r>
            <a:br/>
            <a:r>
              <a:t>・ハブ店舗の維持・支援</a:t>
            </a:r>
            <a:br/>
            <a:r>
              <a:t>・ブリッジ型テナントとの連携販促</a:t>
            </a:r>
            <a:br/>
            <a:r>
              <a:t>・周辺型には高付加価値戦略</a:t>
            </a:r>
            <a:br/>
            <a:r>
              <a:t>・併売パターンに基づく導線設計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