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4" d="100"/>
          <a:sy n="234" d="100"/>
        </p:scale>
        <p:origin x="8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42068-8747-474E-B0F1-95263DEF8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168D08-B881-A39B-50BA-530B96AF2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EB3E1-4D84-1487-E7A1-D8F655B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312EDF-C1CD-EEB5-4B47-F024D1C0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5C312-AAEF-78C6-5416-94AC120E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B641-E04C-4F6C-E331-97B8C540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F22066-1F4D-494D-FF8B-4F4AE795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B6A22-E728-3A22-C5D5-7BF26B9F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4DDBA-684D-3EFD-DAC0-AC92A589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0B0DE-633D-807B-5C5E-CA13F793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7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A8F2F-6C23-4C67-3357-EF6221321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84361E-9213-F4A8-5B39-A931752A9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3E171-390F-3E62-C81C-8C1876C3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6662D-E8B3-7B85-99F9-BE2A8D4F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75162-74C5-AC7A-61C4-B432802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1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344C7-9CC1-2211-602D-05A97C53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BA24B-2A95-34B1-A8ED-6056FA1E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7CDFA-B7ED-372D-12B9-43C75DD5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79AC99-2835-90D1-ACF1-620B478F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98635-0048-32CE-7F61-655162C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1A1F5-8B89-2C21-F074-C3B9C9BB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7AB54C-6366-5F9D-ECCD-68AC1EBF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21B86-8EED-DFD7-C3C4-5095AE87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47A50-DAC8-0E78-3E04-CFEB09EE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772C1-F8D3-4DF7-E1B0-67E018A2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3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ECBAB-1B76-E24C-490B-DE866DA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AAD3A-5B38-1EB5-5235-B917C6F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9D3A2C-6B6B-814D-BE81-88F4B7DE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7378F0-0866-686A-4656-479E22E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CE69E8-7A75-E44B-1F85-68E851FA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F9866C-068B-CAC0-CCEF-5E7C0EAD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1905-071E-0FE6-D561-2EAED461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09A864-BC77-8580-3671-843A665C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79C439-9F38-8F28-83FB-68CA5A31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2AA3BE-EDA4-22F9-8BC4-0FC78765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7EBE4-4CC4-D882-9CD0-C27308DD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4003DC-E295-3849-2D08-CCE6A62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5D90A4-7DCE-E95F-92E1-3E89A377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836FF8-6F90-5D03-065C-EE4BD22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1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B2121-6382-0FC7-5450-4CD6D690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2CF276-EF33-8FC9-8177-C21B25A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5BD75E-CA43-B42D-F468-B2743D7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421E24-3B06-3B4E-A333-64B9AF4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61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E805B6-98C1-E325-7A7C-7E7BAC2B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BB43A4-5FEA-BA56-9318-EB3F560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0AD6C2-E34E-5F3E-2C3D-E81B899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84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AAFF9-EDBA-DC40-BCE4-753E0A3D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BE825-BA16-0913-253C-4E5C9BCB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562BF3-0BE6-48B7-EE71-939146A2B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73A662-4B18-6E5F-388D-4F0EBC75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175A8-49E8-A9D1-62A9-69A4EEA4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17AC37-55DE-E694-4E4B-CFE8AA77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24EEF-58F2-964A-C23E-13AC1538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5D31F7-3683-681B-ED16-5E5ED101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71E727-340D-1839-95B0-7CB9D257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7DD28-16DF-F71A-8B12-20BF46AC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9A309-7994-A1D2-1F0C-2AD80994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FB2C9E-39F2-86AE-202E-230BF87B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3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A58CF6-C4B8-BE71-0A3B-EBCFBDE8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D4F41-2885-9974-EB9E-F576E66E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707A5-B6B9-D5FA-2BEE-B29ED40A3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CE60D-3469-4533-9B5A-647EFA39F8BB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BFD532-687C-503E-698C-BB8E0442B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30F45B-1BB1-3E58-D4CB-0865E569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8D55A-07CC-48E5-8CD8-87CEE222F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3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DB5E5D16-BABA-2CA5-97DA-BE46CDD3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75785"/>
            <a:ext cx="8564170" cy="63064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692E0E-A1E6-4DB3-56B7-978F0FD5FA33}"/>
              </a:ext>
            </a:extLst>
          </p:cNvPr>
          <p:cNvSpPr/>
          <p:nvPr/>
        </p:nvSpPr>
        <p:spPr>
          <a:xfrm>
            <a:off x="4367894" y="840238"/>
            <a:ext cx="342900" cy="3395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26DF0-EA42-5F19-9F20-2CE453C05C28}"/>
              </a:ext>
            </a:extLst>
          </p:cNvPr>
          <p:cNvSpPr txBox="1"/>
          <p:nvPr/>
        </p:nvSpPr>
        <p:spPr>
          <a:xfrm>
            <a:off x="1951265" y="421442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CMake</a:t>
            </a:r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Extension</a:t>
            </a:r>
            <a:endParaRPr kumimoji="1" lang="ja-JP" altLang="en-US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8AFC70-D05D-14B2-FF88-D78BF3AD6834}"/>
              </a:ext>
            </a:extLst>
          </p:cNvPr>
          <p:cNvSpPr/>
          <p:nvPr/>
        </p:nvSpPr>
        <p:spPr>
          <a:xfrm>
            <a:off x="1813915" y="3810388"/>
            <a:ext cx="412543" cy="4040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1C1A2C-070A-A617-629C-979DAD39C77F}"/>
              </a:ext>
            </a:extLst>
          </p:cNvPr>
          <p:cNvSpPr txBox="1"/>
          <p:nvPr/>
        </p:nvSpPr>
        <p:spPr>
          <a:xfrm>
            <a:off x="4291694" y="1179740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Delete Cache and Reconfigure</a:t>
            </a:r>
            <a:endParaRPr kumimoji="1" lang="ja-JP" altLang="en-US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E395D6-D6F1-4D3D-1470-DC7F8AEF307C}"/>
              </a:ext>
            </a:extLst>
          </p:cNvPr>
          <p:cNvSpPr/>
          <p:nvPr/>
        </p:nvSpPr>
        <p:spPr>
          <a:xfrm>
            <a:off x="4810126" y="1658027"/>
            <a:ext cx="342900" cy="3395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B1C416-8398-40CF-0E43-9AC4E80606BE}"/>
              </a:ext>
            </a:extLst>
          </p:cNvPr>
          <p:cNvSpPr txBox="1"/>
          <p:nvPr/>
        </p:nvSpPr>
        <p:spPr>
          <a:xfrm>
            <a:off x="4710794" y="199752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Select a Configure Preset</a:t>
            </a:r>
            <a:endParaRPr kumimoji="1" lang="ja-JP" altLang="en-US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E4160D-E5BC-4BD5-3F5B-4CD55D828B9B}"/>
              </a:ext>
            </a:extLst>
          </p:cNvPr>
          <p:cNvSpPr/>
          <p:nvPr/>
        </p:nvSpPr>
        <p:spPr>
          <a:xfrm>
            <a:off x="2226458" y="5116963"/>
            <a:ext cx="2978274" cy="10756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9990F1-3887-29A1-72FE-1BBD534DAF09}"/>
              </a:ext>
            </a:extLst>
          </p:cNvPr>
          <p:cNvSpPr txBox="1"/>
          <p:nvPr/>
        </p:nvSpPr>
        <p:spPr>
          <a:xfrm>
            <a:off x="3532301" y="476045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PINNED COMMANDS</a:t>
            </a:r>
            <a:endParaRPr kumimoji="1" lang="ja-JP" altLang="en-US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AA00F8-8CAF-7556-9567-3A5F0DA01FAB}"/>
              </a:ext>
            </a:extLst>
          </p:cNvPr>
          <p:cNvSpPr/>
          <p:nvPr/>
        </p:nvSpPr>
        <p:spPr>
          <a:xfrm>
            <a:off x="1813914" y="1962824"/>
            <a:ext cx="412543" cy="4040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DA3EC86-5730-3E76-3295-60628C9D8ED5}"/>
              </a:ext>
            </a:extLst>
          </p:cNvPr>
          <p:cNvSpPr txBox="1"/>
          <p:nvPr/>
        </p:nvSpPr>
        <p:spPr>
          <a:xfrm>
            <a:off x="1951265" y="2373846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Run and Debug</a:t>
            </a:r>
          </a:p>
          <a:p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(See the following debug section)</a:t>
            </a:r>
            <a:endParaRPr kumimoji="1" lang="ja-JP" altLang="en-US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0BF9FEE8-F47B-8602-02D6-8156D6B4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10" y="356332"/>
            <a:ext cx="8583223" cy="241968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F2533E-2268-9FFD-96C6-E819AE643DBD}"/>
              </a:ext>
            </a:extLst>
          </p:cNvPr>
          <p:cNvSpPr/>
          <p:nvPr/>
        </p:nvSpPr>
        <p:spPr>
          <a:xfrm>
            <a:off x="1413110" y="2495164"/>
            <a:ext cx="1691597" cy="1877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031B5A-AAC3-0E29-DE75-977E3C1594B1}"/>
              </a:ext>
            </a:extLst>
          </p:cNvPr>
          <p:cNvSpPr/>
          <p:nvPr/>
        </p:nvSpPr>
        <p:spPr>
          <a:xfrm>
            <a:off x="5622894" y="1426946"/>
            <a:ext cx="4341939" cy="1877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4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ADED5D0-78D7-C22E-8CEB-3343A6F2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095" b="79907"/>
          <a:stretch/>
        </p:blipFill>
        <p:spPr>
          <a:xfrm>
            <a:off x="2601810" y="0"/>
            <a:ext cx="2229624" cy="13779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825724-E455-870A-7B0F-2214A24E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063" t="94708" r="-8" b="155"/>
          <a:stretch/>
        </p:blipFill>
        <p:spPr>
          <a:xfrm>
            <a:off x="6600692" y="1420509"/>
            <a:ext cx="764835" cy="3522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A6A6F7-C631-8B57-92AD-19CE0D691539}"/>
              </a:ext>
            </a:extLst>
          </p:cNvPr>
          <p:cNvSpPr/>
          <p:nvPr/>
        </p:nvSpPr>
        <p:spPr>
          <a:xfrm>
            <a:off x="3076513" y="335335"/>
            <a:ext cx="283375" cy="2090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016622-1934-FD1F-55F8-96D2AB600D26}"/>
              </a:ext>
            </a:extLst>
          </p:cNvPr>
          <p:cNvSpPr/>
          <p:nvPr/>
        </p:nvSpPr>
        <p:spPr>
          <a:xfrm>
            <a:off x="6826102" y="1620402"/>
            <a:ext cx="254472" cy="152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6E992A-CAE9-91E4-C050-35F042B1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47" y="1696602"/>
            <a:ext cx="4258269" cy="84784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747349-F863-4FFA-E5C5-F17210A7333E}"/>
              </a:ext>
            </a:extLst>
          </p:cNvPr>
          <p:cNvSpPr/>
          <p:nvPr/>
        </p:nvSpPr>
        <p:spPr>
          <a:xfrm>
            <a:off x="3883878" y="1984799"/>
            <a:ext cx="1143195" cy="2607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1B248AD-4CC0-8E0F-B998-7705AC30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74" y="1984799"/>
            <a:ext cx="4753638" cy="517279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B2F78B-AB2F-A14C-B183-6D67557BA0FC}"/>
              </a:ext>
            </a:extLst>
          </p:cNvPr>
          <p:cNvSpPr/>
          <p:nvPr/>
        </p:nvSpPr>
        <p:spPr>
          <a:xfrm>
            <a:off x="8113337" y="3144402"/>
            <a:ext cx="3635070" cy="2192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EA2E6EF-4E6E-1DB1-CEC6-4BE1CDF96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980" y="3857461"/>
            <a:ext cx="4496427" cy="2343477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BB1B80E-CF35-C957-50B5-77478BF7C50A}"/>
              </a:ext>
            </a:extLst>
          </p:cNvPr>
          <p:cNvSpPr/>
          <p:nvPr/>
        </p:nvSpPr>
        <p:spPr>
          <a:xfrm>
            <a:off x="7365527" y="4962316"/>
            <a:ext cx="3635070" cy="2192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5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1F9B769-3474-8381-FF62-5C19CC5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90021"/>
            <a:ext cx="6935168" cy="667795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0EB7E9-9572-978B-F1E3-1D08EC6F2610}"/>
              </a:ext>
            </a:extLst>
          </p:cNvPr>
          <p:cNvSpPr/>
          <p:nvPr/>
        </p:nvSpPr>
        <p:spPr>
          <a:xfrm>
            <a:off x="2628416" y="1366733"/>
            <a:ext cx="2112175" cy="1877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F0BCC7-16F4-26DC-F7CE-A9F5749F93C0}"/>
              </a:ext>
            </a:extLst>
          </p:cNvPr>
          <p:cNvSpPr/>
          <p:nvPr/>
        </p:nvSpPr>
        <p:spPr>
          <a:xfrm>
            <a:off x="8342903" y="919457"/>
            <a:ext cx="1130594" cy="1877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1F7A7D-9227-0A7A-7DAE-885C59D9D385}"/>
              </a:ext>
            </a:extLst>
          </p:cNvPr>
          <p:cNvSpPr/>
          <p:nvPr/>
        </p:nvSpPr>
        <p:spPr>
          <a:xfrm>
            <a:off x="7389041" y="5166246"/>
            <a:ext cx="1501865" cy="1877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8331E44-65EC-0E67-E615-BE533E83F431}"/>
              </a:ext>
            </a:extLst>
          </p:cNvPr>
          <p:cNvSpPr/>
          <p:nvPr/>
        </p:nvSpPr>
        <p:spPr>
          <a:xfrm>
            <a:off x="5149305" y="5575820"/>
            <a:ext cx="2451645" cy="75558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CE45E5-F6B6-F947-6B6E-26C51847337B}"/>
              </a:ext>
            </a:extLst>
          </p:cNvPr>
          <p:cNvSpPr txBox="1"/>
          <p:nvPr/>
        </p:nvSpPr>
        <p:spPr>
          <a:xfrm>
            <a:off x="2744571" y="5783044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Only for debugging</a:t>
            </a:r>
            <a:b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with Android device</a:t>
            </a:r>
          </a:p>
          <a:p>
            <a:r>
              <a:rPr kumimoji="1" lang="en-US" altLang="ja-JP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(See the following debug section)</a:t>
            </a:r>
            <a:endParaRPr kumimoji="1" lang="ja-JP" altLang="en-US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23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建 後藤</dc:creator>
  <cp:lastModifiedBy>建 後藤</cp:lastModifiedBy>
  <cp:revision>6</cp:revision>
  <dcterms:created xsi:type="dcterms:W3CDTF">2025-03-26T06:17:48Z</dcterms:created>
  <dcterms:modified xsi:type="dcterms:W3CDTF">2025-03-26T07:22:54Z</dcterms:modified>
</cp:coreProperties>
</file>