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2" r:id="rId2"/>
    <p:sldId id="263" r:id="rId3"/>
    <p:sldId id="260" r:id="rId4"/>
    <p:sldId id="259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45" autoAdjust="0"/>
  </p:normalViewPr>
  <p:slideViewPr>
    <p:cSldViewPr snapToGrid="0" snapToObjects="1">
      <p:cViewPr varScale="1">
        <p:scale>
          <a:sx n="142" d="100"/>
          <a:sy n="142" d="100"/>
        </p:scale>
        <p:origin x="-147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3B660-FB63-B743-B760-4EDAA22D3601}" type="datetimeFigureOut">
              <a:rPr kumimoji="1" lang="ja-JP" altLang="en-US" smtClean="0"/>
              <a:t>16/01/18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E39FF-6839-3F43-BC93-6CC698CA3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107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16/01/18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kumimoji="1"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kumimoji="1"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kumimoji="1"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kumimoji="1"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kumimoji="1"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kumimoji="1"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絶体絶明脱出ゲーム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0812" y="1600201"/>
            <a:ext cx="8708841" cy="4343400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暗い世界の中にいる恐怖心</a:t>
            </a:r>
            <a:endParaRPr kumimoji="1" lang="en-US" altLang="ja-JP" sz="4000" dirty="0" smtClean="0"/>
          </a:p>
          <a:p>
            <a:r>
              <a:rPr lang="ja-JP" altLang="en-US" sz="4000" dirty="0" smtClean="0"/>
              <a:t>プレイヤーに襲い来る罠</a:t>
            </a:r>
            <a:endParaRPr lang="en-US" altLang="ja-JP" sz="4000" dirty="0" smtClean="0"/>
          </a:p>
          <a:p>
            <a:r>
              <a:rPr lang="ja-JP" altLang="en-US" sz="4000" dirty="0" smtClean="0"/>
              <a:t>恐怖心を感じる</a:t>
            </a:r>
            <a:r>
              <a:rPr kumimoji="1" lang="ja-JP" altLang="en-US" sz="4000" dirty="0" smtClean="0"/>
              <a:t>空間から解放された時の解放感</a:t>
            </a:r>
            <a:endParaRPr kumimoji="1" lang="en-US" altLang="ja-JP" sz="40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483412" y="5050118"/>
            <a:ext cx="3227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HW15A046 </a:t>
            </a:r>
            <a:r>
              <a:rPr kumimoji="1" lang="ja-JP" altLang="en-US" dirty="0" smtClean="0"/>
              <a:t>野間亮治</a:t>
            </a:r>
            <a:endParaRPr kumimoji="1" lang="en-US" altLang="ja-JP" dirty="0" smtClean="0"/>
          </a:p>
          <a:p>
            <a:r>
              <a:rPr kumimoji="1" lang="en-US" altLang="ja-JP" dirty="0" smtClean="0"/>
              <a:t>HW15A124 </a:t>
            </a:r>
            <a:r>
              <a:rPr kumimoji="1" lang="ja-JP" altLang="en-US" dirty="0" smtClean="0"/>
              <a:t>徳林良哉</a:t>
            </a:r>
            <a:endParaRPr kumimoji="1" lang="en-US" altLang="ja-JP" dirty="0" smtClean="0"/>
          </a:p>
          <a:p>
            <a:r>
              <a:rPr kumimoji="1" lang="en-US" altLang="ja-JP" dirty="0" smtClean="0"/>
              <a:t>HW15A153 </a:t>
            </a:r>
            <a:r>
              <a:rPr kumimoji="1" lang="ja-JP" altLang="en-US" dirty="0" smtClean="0"/>
              <a:t>尾松和也</a:t>
            </a:r>
            <a:endParaRPr kumimoji="1" lang="en-US" altLang="ja-JP" dirty="0" smtClean="0"/>
          </a:p>
          <a:p>
            <a:r>
              <a:rPr kumimoji="1" lang="en-US" altLang="ja-JP" dirty="0" smtClean="0"/>
              <a:t>HW15A160 </a:t>
            </a:r>
            <a:r>
              <a:rPr kumimoji="1" lang="ja-JP" altLang="en-US" dirty="0" smtClean="0"/>
              <a:t>羽月蓮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454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3863" y="1590628"/>
            <a:ext cx="8042276" cy="2010196"/>
          </a:xfrm>
        </p:spPr>
        <p:txBody>
          <a:bodyPr/>
          <a:lstStyle/>
          <a:p>
            <a:r>
              <a:rPr lang="ja-JP" altLang="en-US" sz="6600" dirty="0" smtClean="0"/>
              <a:t>ゲームスタート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15167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1065925" y="107577"/>
            <a:ext cx="6871821" cy="654423"/>
          </a:xfrm>
        </p:spPr>
        <p:txBody>
          <a:bodyPr/>
          <a:lstStyle/>
          <a:p>
            <a:r>
              <a:rPr kumimoji="1" lang="ja-JP" altLang="en-US" dirty="0" smtClean="0"/>
              <a:t>ゲームプレイの流れ</a:t>
            </a:r>
            <a:endParaRPr kumimoji="1" lang="ja-JP" altLang="en-US" dirty="0"/>
          </a:p>
        </p:txBody>
      </p:sp>
      <p:cxnSp>
        <p:nvCxnSpPr>
          <p:cNvPr id="17" name="カギ線コネクタ 16"/>
          <p:cNvCxnSpPr>
            <a:stCxn id="13" idx="1"/>
            <a:endCxn id="18" idx="1"/>
          </p:cNvCxnSpPr>
          <p:nvPr/>
        </p:nvCxnSpPr>
        <p:spPr>
          <a:xfrm rot="16200000" flipH="1">
            <a:off x="4000859" y="3520942"/>
            <a:ext cx="748717" cy="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8"/>
          <p:cNvCxnSpPr>
            <a:stCxn id="18" idx="0"/>
            <a:endCxn id="13" idx="0"/>
          </p:cNvCxnSpPr>
          <p:nvPr/>
        </p:nvCxnSpPr>
        <p:spPr>
          <a:xfrm flipH="1" flipV="1">
            <a:off x="5615333" y="2578868"/>
            <a:ext cx="61044" cy="1811223"/>
          </a:xfrm>
          <a:prstGeom prst="bentConnector3">
            <a:avLst>
              <a:gd name="adj1" fmla="val -37448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endCxn id="30" idx="0"/>
          </p:cNvCxnSpPr>
          <p:nvPr/>
        </p:nvCxnSpPr>
        <p:spPr>
          <a:xfrm rot="10800000" flipV="1">
            <a:off x="2232969" y="5363881"/>
            <a:ext cx="2142246" cy="42984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カギ線コネクタ 34"/>
          <p:cNvCxnSpPr>
            <a:endCxn id="33" idx="0"/>
          </p:cNvCxnSpPr>
          <p:nvPr/>
        </p:nvCxnSpPr>
        <p:spPr>
          <a:xfrm>
            <a:off x="4375220" y="5363882"/>
            <a:ext cx="2359897" cy="42984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四角形吹き出し 37"/>
          <p:cNvSpPr/>
          <p:nvPr/>
        </p:nvSpPr>
        <p:spPr>
          <a:xfrm>
            <a:off x="684539" y="4561681"/>
            <a:ext cx="1553530" cy="646393"/>
          </a:xfrm>
          <a:prstGeom prst="wedgeRectCallout">
            <a:avLst>
              <a:gd name="adj1" fmla="val 91738"/>
              <a:gd name="adj2" fmla="val 73525"/>
            </a:avLst>
          </a:prstGeom>
          <a:pattFill prst="weave">
            <a:fgClr>
              <a:schemeClr val="accent5">
                <a:lumMod val="20000"/>
                <a:lumOff val="80000"/>
              </a:schemeClr>
            </a:fgClr>
            <a:bgClr>
              <a:schemeClr val="accent5">
                <a:lumMod val="60000"/>
                <a:lumOff val="40000"/>
              </a:schemeClr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</a:rPr>
              <a:t>出口にたどり着いた時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39" name="四角形吹き出し 38"/>
          <p:cNvSpPr/>
          <p:nvPr/>
        </p:nvSpPr>
        <p:spPr>
          <a:xfrm>
            <a:off x="6959234" y="4424172"/>
            <a:ext cx="1666928" cy="737114"/>
          </a:xfrm>
          <a:prstGeom prst="wedgeRectCallout">
            <a:avLst>
              <a:gd name="adj1" fmla="val -82183"/>
              <a:gd name="adj2" fmla="val 79423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</a:rPr>
              <a:t>罠にかかった時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46" name="四角形吹き出し 45"/>
          <p:cNvSpPr/>
          <p:nvPr/>
        </p:nvSpPr>
        <p:spPr>
          <a:xfrm>
            <a:off x="6125771" y="2431827"/>
            <a:ext cx="1666927" cy="952579"/>
          </a:xfrm>
          <a:prstGeom prst="wedgeRectCallout">
            <a:avLst>
              <a:gd name="adj1" fmla="val -61901"/>
              <a:gd name="adj2" fmla="val 36309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</a:rPr>
              <a:t>周りの状況がわからなくなった時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47" name="四角形吹き出し 46"/>
          <p:cNvSpPr/>
          <p:nvPr/>
        </p:nvSpPr>
        <p:spPr>
          <a:xfrm>
            <a:off x="1020807" y="2528089"/>
            <a:ext cx="1870558" cy="1164566"/>
          </a:xfrm>
          <a:prstGeom prst="wedgeRectCallout">
            <a:avLst>
              <a:gd name="adj1" fmla="val 124712"/>
              <a:gd name="adj2" fmla="val 42268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</a:rPr>
              <a:t>進む道の状況を視認した時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3" name="片側の 2 つの角を切り取った四角形 12"/>
          <p:cNvSpPr/>
          <p:nvPr/>
        </p:nvSpPr>
        <p:spPr>
          <a:xfrm>
            <a:off x="3135097" y="2011148"/>
            <a:ext cx="2480236" cy="1135439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光でステージの罠の位置を視認</a:t>
            </a:r>
          </a:p>
        </p:txBody>
      </p:sp>
      <p:sp>
        <p:nvSpPr>
          <p:cNvPr id="18" name="片側の 2 つの角を切り取った四角形 17"/>
          <p:cNvSpPr/>
          <p:nvPr/>
        </p:nvSpPr>
        <p:spPr>
          <a:xfrm flipV="1">
            <a:off x="3074062" y="3895304"/>
            <a:ext cx="2602315" cy="989574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466353" y="3913328"/>
            <a:ext cx="1756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視認したステージ内の罠を避けながら進む</a:t>
            </a:r>
          </a:p>
        </p:txBody>
      </p:sp>
      <p:sp>
        <p:nvSpPr>
          <p:cNvPr id="30" name="円/楕円 29"/>
          <p:cNvSpPr/>
          <p:nvPr/>
        </p:nvSpPr>
        <p:spPr>
          <a:xfrm>
            <a:off x="513180" y="5793723"/>
            <a:ext cx="3439577" cy="8516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脱出成功</a:t>
            </a:r>
          </a:p>
        </p:txBody>
      </p:sp>
      <p:sp>
        <p:nvSpPr>
          <p:cNvPr id="33" name="円/楕円 32"/>
          <p:cNvSpPr/>
          <p:nvPr/>
        </p:nvSpPr>
        <p:spPr>
          <a:xfrm>
            <a:off x="5013651" y="5793723"/>
            <a:ext cx="3442931" cy="8423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脱出失敗</a:t>
            </a:r>
          </a:p>
        </p:txBody>
      </p:sp>
      <p:sp>
        <p:nvSpPr>
          <p:cNvPr id="41" name="円/楕円 40"/>
          <p:cNvSpPr/>
          <p:nvPr/>
        </p:nvSpPr>
        <p:spPr>
          <a:xfrm>
            <a:off x="2655431" y="893017"/>
            <a:ext cx="3439577" cy="8217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</a:rPr>
              <a:t>ゲームスタート</a:t>
            </a:r>
          </a:p>
        </p:txBody>
      </p:sp>
      <p:cxnSp>
        <p:nvCxnSpPr>
          <p:cNvPr id="43" name="直線コネクタ 42"/>
          <p:cNvCxnSpPr>
            <a:stCxn id="18" idx="3"/>
          </p:cNvCxnSpPr>
          <p:nvPr/>
        </p:nvCxnSpPr>
        <p:spPr>
          <a:xfrm>
            <a:off x="4375220" y="4884878"/>
            <a:ext cx="0" cy="479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1" idx="4"/>
            <a:endCxn id="13" idx="3"/>
          </p:cNvCxnSpPr>
          <p:nvPr/>
        </p:nvCxnSpPr>
        <p:spPr>
          <a:xfrm flipH="1">
            <a:off x="4375215" y="1714782"/>
            <a:ext cx="5" cy="296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ひし形 1"/>
          <p:cNvSpPr/>
          <p:nvPr/>
        </p:nvSpPr>
        <p:spPr>
          <a:xfrm>
            <a:off x="3901240" y="5148960"/>
            <a:ext cx="947949" cy="429842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3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トラップの種類例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sz="2800" dirty="0" smtClean="0"/>
              <a:t>トラバサミ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上に乗ると左右から刃物がプレイヤーを襲う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振り子鎌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天井から吊るされた左右に揺れる鎌をプレイヤーを襲う</a:t>
            </a:r>
            <a:endParaRPr lang="en-US" altLang="ja-JP" sz="2800" dirty="0" smtClean="0"/>
          </a:p>
          <a:p>
            <a:r>
              <a:rPr lang="ja-JP" altLang="en-US" sz="2800" dirty="0" smtClean="0"/>
              <a:t>落雷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フロア内にランダムに落ち、プレイヤーを感電させる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712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ゲーム概要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9275" y="1920841"/>
            <a:ext cx="8042276" cy="16074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 smtClean="0"/>
              <a:t>　暗い世界の中、自分では操作できない光を頼りに、ステージ内のトラップを回避しながらゴールを目指す脱出ゲーム</a:t>
            </a:r>
            <a:endParaRPr lang="en-US" altLang="ja-JP" sz="3200" dirty="0" smtClean="0"/>
          </a:p>
          <a:p>
            <a:pPr marL="0" indent="0">
              <a:buNone/>
            </a:pP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399355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そよ風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そよ風.thmx</Template>
  <TotalTime>375</TotalTime>
  <Words>134</Words>
  <Application>Microsoft Macintosh PowerPoint</Application>
  <PresentationFormat>画面に合わせる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そよ風</vt:lpstr>
      <vt:lpstr>絶体絶明脱出ゲーム</vt:lpstr>
      <vt:lpstr>ゲームスタート</vt:lpstr>
      <vt:lpstr>ゲームプレイの流れ</vt:lpstr>
      <vt:lpstr>トラップの種類例</vt:lpstr>
      <vt:lpstr>ゲーム概要</vt:lpstr>
    </vt:vector>
  </TitlesOfParts>
  <Company>OECU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絶体絶明館</dc:title>
  <dc:creator>大阪電気通信大学</dc:creator>
  <cp:lastModifiedBy>大阪電気通信大学</cp:lastModifiedBy>
  <cp:revision>36</cp:revision>
  <dcterms:created xsi:type="dcterms:W3CDTF">2015-11-04T13:30:01Z</dcterms:created>
  <dcterms:modified xsi:type="dcterms:W3CDTF">2016-01-18T02:56:29Z</dcterms:modified>
</cp:coreProperties>
</file>