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X線Raw Dataを用いた微小病変検出プロジェクト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AI開発部 新規プロジェクト提案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X線Raw Dataを直接学習することのメリット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画像再構成前のデータを使用するため、情報損失が最小限</a:t>
            </a:r>
          </a:p>
          <a:p>
            <a:r>
              <a:t>    • 微小な異常をより高感度に検出できる可能性</a:t>
            </a:r>
          </a:p>
          <a:p>
            <a:r>
              <a:t>    • 処理時間の短縮（画像再構成プロセスをスキップ）</a:t>
            </a:r>
          </a:p>
          <a:p>
            <a:r>
              <a:t>    • 新たな特徴量の発見につながる可能性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プロジェクト実現に必要な要素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1. Raw Dataの効率的な読み込みシステム</a:t>
            </a:r>
          </a:p>
          <a:p>
            <a:r>
              <a:t>    2. ノイズ処理アルゴリズム</a:t>
            </a:r>
          </a:p>
          <a:p>
            <a:r>
              <a:t>    3. 大容量データの高速処理能力</a:t>
            </a:r>
          </a:p>
          <a:p>
            <a:r>
              <a:t>    4. 特徴抽出のための新たな手法</a:t>
            </a:r>
          </a:p>
          <a:p>
            <a:r>
              <a:t>    5. 教師なし学習アルゴリズムの最適化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CT開発部への協力要請事項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r>
              <a:t>    • Raw Dataの構造と読み込み方法に関する知見</a:t>
            </a:r>
          </a:p>
          <a:p>
            <a:r>
              <a:t>    • 効果的なノイズ処理技術の共有</a:t>
            </a:r>
          </a:p>
          <a:p>
            <a:r>
              <a:t>    • 大規模データ処理のためのインフラ設計支援</a:t>
            </a:r>
          </a:p>
          <a:p>
            <a:r>
              <a:t>    • CT画像再構成アルゴリズムの知見を活かした特徴抽出手法の開発</a:t>
            </a:r>
          </a:p>
          <a:p>
            <a:r>
              <a:t>    • プロジェクトの評価指標設定と検証方法の助言</a:t>
            </a:r>
          </a:p>
          <a:p>
            <a:r>
              <a:t>   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/>
            </a:pPr>
            <a:r>
              <a:t>教師なし学習による異常検知</a:t>
            </a: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solidFill>
            <a:srgbClr val="ADD8E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X線Raw Data</a:t>
            </a:r>
          </a:p>
        </p:txBody>
      </p:sp>
      <p:sp>
        <p:nvSpPr>
          <p:cNvPr id="4" name="Rectangle 3"/>
          <p:cNvSpPr/>
          <p:nvPr/>
        </p:nvSpPr>
        <p:spPr>
          <a:xfrm>
            <a:off x="3657600" y="1828800"/>
            <a:ext cx="1828800" cy="914400"/>
          </a:xfrm>
          <a:prstGeom prst="rect">
            <a:avLst/>
          </a:prstGeom>
          <a:solidFill>
            <a:srgbClr val="90EE9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教師なし学習</a:t>
            </a:r>
          </a:p>
          <a:p>
            <a:r>
              <a:t>アルゴリズム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0" y="1828800"/>
            <a:ext cx="1828800" cy="914400"/>
          </a:xfrm>
          <a:prstGeom prst="rect">
            <a:avLst/>
          </a:prstGeom>
          <a:solidFill>
            <a:srgbClr val="FFB6C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t>異常検知結果</a:t>
            </a:r>
          </a:p>
        </p:txBody>
      </p:sp>
      <p:cxnSp>
        <p:nvCxnSpPr>
          <p:cNvPr id="6" name="Connector 5"/>
          <p:cNvCxnSpPr/>
          <p:nvPr/>
        </p:nvCxnSpPr>
        <p:spPr>
          <a:xfrm>
            <a:off x="2743200" y="2286000"/>
            <a:ext cx="9144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Connector 6"/>
          <p:cNvCxnSpPr/>
          <p:nvPr/>
        </p:nvCxnSpPr>
        <p:spPr>
          <a:xfrm>
            <a:off x="5486400" y="2286000"/>
            <a:ext cx="914400" cy="0"/>
          </a:xfrm>
          <a:prstGeom prst="line">
            <a:avLst/>
          </a:prstGeom>
          <a:ln w="25400">
            <a:solidFill>
              <a:srgbClr val="0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