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5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D165B92-F7AE-45F1-A1A7-795B1652A00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D978B0-3A64-4034-A52A-7E9FF743CF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SYSTEM AND TECHNOLOGIES 2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FINAL LARAVEL PROJECT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953000"/>
            <a:ext cx="6172200" cy="1371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BANAYBANAY, TAKERU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EMPERADO, RALPH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MORANDANTE, JULIUS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2438400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RESTAURANT LISTING </a:t>
            </a:r>
            <a:br>
              <a:rPr lang="en-US" sz="3600" dirty="0" smtClean="0"/>
            </a:br>
            <a:r>
              <a:rPr lang="en-US" sz="3600" dirty="0" smtClean="0"/>
              <a:t>SYSTEM USING CRUD IN LARAVEL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SM </a:t>
            </a:r>
            <a:r>
              <a:rPr lang="en-US" b="1" dirty="0" err="1" smtClean="0"/>
              <a:t>Lanang</a:t>
            </a:r>
            <a:r>
              <a:rPr lang="en-US" b="1" dirty="0" smtClean="0"/>
              <a:t> Premier</a:t>
            </a:r>
            <a:r>
              <a:rPr lang="en-US" dirty="0" smtClean="0"/>
              <a:t>, also known locally as SM </a:t>
            </a:r>
            <a:r>
              <a:rPr lang="en-US" dirty="0" err="1" smtClean="0"/>
              <a:t>Lanang</a:t>
            </a:r>
            <a:r>
              <a:rPr lang="en-US" dirty="0" smtClean="0"/>
              <a:t>, is an indoor four-story shopping mall in </a:t>
            </a:r>
            <a:r>
              <a:rPr lang="en-US" dirty="0" err="1" smtClean="0"/>
              <a:t>Lanang</a:t>
            </a:r>
            <a:r>
              <a:rPr lang="en-US" dirty="0" smtClean="0"/>
              <a:t>, Davao City, Philippines along Jose P. Laurel Avenue and within S.P </a:t>
            </a:r>
            <a:r>
              <a:rPr lang="en-US" dirty="0" err="1" smtClean="0"/>
              <a:t>Dakudao</a:t>
            </a:r>
            <a:r>
              <a:rPr lang="en-US" dirty="0" smtClean="0"/>
              <a:t> loop. It is the first SM Supermall to be called "Premier". The mall is owned by </a:t>
            </a:r>
            <a:r>
              <a:rPr lang="en-US" b="1" dirty="0" smtClean="0"/>
              <a:t>Henry </a:t>
            </a:r>
            <a:r>
              <a:rPr lang="en-US" b="1" dirty="0" err="1" smtClean="0"/>
              <a:t>Sy</a:t>
            </a:r>
            <a:r>
              <a:rPr lang="en-US" b="1" dirty="0" smtClean="0"/>
              <a:t>, Sr.</a:t>
            </a:r>
            <a:r>
              <a:rPr lang="en-US" dirty="0" smtClean="0"/>
              <a:t> and managed by </a:t>
            </a:r>
            <a:r>
              <a:rPr lang="en-US" b="1" dirty="0" smtClean="0"/>
              <a:t>SM Prime Holdings.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SERVICE OF THE SYSTEM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2438400"/>
            <a:ext cx="7772400" cy="39624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It will list all the restaurants inside the mall and also their locations as to what floor they are located at.</a:t>
            </a:r>
          </a:p>
          <a:p>
            <a:pPr algn="ctr"/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457200" y="2209800"/>
            <a:ext cx="4038600" cy="990600"/>
          </a:xfrm>
        </p:spPr>
        <p:txBody>
          <a:bodyPr/>
          <a:lstStyle/>
          <a:p>
            <a:pPr algn="ctr"/>
            <a:r>
              <a:rPr lang="en-US" sz="3600" dirty="0" smtClean="0"/>
              <a:t>DIRECTORY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STAKEHOLDERS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 LANANG </a:t>
            </a:r>
          </a:p>
          <a:p>
            <a:endParaRPr lang="en-US" dirty="0" smtClean="0"/>
          </a:p>
          <a:p>
            <a:r>
              <a:rPr lang="en-US" dirty="0" smtClean="0"/>
              <a:t>CUSTOMERS (ESPECIALLY TOURISTS)</a:t>
            </a:r>
          </a:p>
          <a:p>
            <a:endParaRPr lang="en-US" dirty="0" smtClean="0"/>
          </a:p>
          <a:p>
            <a:r>
              <a:rPr lang="en-US" dirty="0" smtClean="0"/>
              <a:t>RESTAURANT OWNERS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IF NO SYSTEM IS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Customers will have a hard time finding the preferred restaurant where they want to go </a:t>
            </a:r>
          </a:p>
          <a:p>
            <a:endParaRPr lang="en-US" dirty="0" smtClean="0"/>
          </a:p>
          <a:p>
            <a:r>
              <a:rPr lang="en-US" dirty="0" smtClean="0"/>
              <a:t>They will have to walk floor by floor just to find their preferred restaurant of their choice</a:t>
            </a:r>
          </a:p>
          <a:p>
            <a:endParaRPr lang="en-US" dirty="0" smtClean="0"/>
          </a:p>
          <a:p>
            <a:r>
              <a:rPr lang="en-US" dirty="0" smtClean="0"/>
              <a:t>RESERVATIONS will be hard especially with restaurants who requires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290</TotalTime>
  <Words>169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WEB SYSTEM AND TECHNOLOGIES 2   FINAL LARAVEL PROJECT</vt:lpstr>
      <vt:lpstr>RESTAURANT LISTING  SYSTEM USING CRUD IN LARAVEL</vt:lpstr>
      <vt:lpstr>BRIEF INTRODUCTION </vt:lpstr>
      <vt:lpstr>MAIN SERVICE OF THE SYSTEM</vt:lpstr>
      <vt:lpstr>STAKEHOLDERS   </vt:lpstr>
      <vt:lpstr>PROBLEMS IF NO SYSTEM IS MADE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 AND TECHNOLOGIES 2   FINAL LARAVEL PROJECT</dc:title>
  <dc:creator>Windows User</dc:creator>
  <cp:lastModifiedBy>Windows User</cp:lastModifiedBy>
  <cp:revision>28</cp:revision>
  <dcterms:created xsi:type="dcterms:W3CDTF">2020-05-20T06:33:01Z</dcterms:created>
  <dcterms:modified xsi:type="dcterms:W3CDTF">2020-05-20T11:24:01Z</dcterms:modified>
</cp:coreProperties>
</file>