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uchiya, Takeru" initials="TT" lastIdx="0" clrIdx="0">
    <p:extLst>
      <p:ext uri="{19B8F6BF-5375-455C-9EA6-DF929625EA0E}">
        <p15:presenceInfo xmlns:p15="http://schemas.microsoft.com/office/powerpoint/2012/main" userId="S-1-5-21-1004336348-1383384898-1417001333-113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11" autoAdjust="0"/>
    <p:restoredTop sz="94660"/>
  </p:normalViewPr>
  <p:slideViewPr>
    <p:cSldViewPr snapToGrid="0">
      <p:cViewPr varScale="1">
        <p:scale>
          <a:sx n="82" d="100"/>
          <a:sy n="82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8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2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1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4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3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3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6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1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9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BF2C4-93EA-4E78-BF6D-E88AE9E9D5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967724" y="2375493"/>
            <a:ext cx="651329" cy="651329"/>
            <a:chOff x="5976257" y="2460171"/>
            <a:chExt cx="2590800" cy="2590800"/>
          </a:xfrm>
        </p:grpSpPr>
        <p:sp>
          <p:nvSpPr>
            <p:cNvPr id="26" name="Oval 25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4"/>
              <a:endCxn id="26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953209" y="3217322"/>
            <a:ext cx="651329" cy="651329"/>
            <a:chOff x="5976257" y="2460171"/>
            <a:chExt cx="2590800" cy="2590800"/>
          </a:xfrm>
        </p:grpSpPr>
        <p:sp>
          <p:nvSpPr>
            <p:cNvPr id="29" name="Oval 28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9" idx="4"/>
              <a:endCxn id="29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953208" y="4059151"/>
            <a:ext cx="651329" cy="651329"/>
            <a:chOff x="5976257" y="2460171"/>
            <a:chExt cx="2590800" cy="2590800"/>
          </a:xfrm>
        </p:grpSpPr>
        <p:sp>
          <p:nvSpPr>
            <p:cNvPr id="32" name="Oval 31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stCxn id="32" idx="4"/>
              <a:endCxn id="32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221924" y="1968045"/>
            <a:ext cx="651329" cy="651329"/>
            <a:chOff x="5976257" y="2460171"/>
            <a:chExt cx="2590800" cy="2590800"/>
          </a:xfrm>
        </p:grpSpPr>
        <p:sp>
          <p:nvSpPr>
            <p:cNvPr id="35" name="Oval 34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35" idx="4"/>
              <a:endCxn id="35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21923" y="2809874"/>
            <a:ext cx="651329" cy="651329"/>
            <a:chOff x="5976257" y="2460171"/>
            <a:chExt cx="2590800" cy="2590800"/>
          </a:xfrm>
        </p:grpSpPr>
        <p:sp>
          <p:nvSpPr>
            <p:cNvPr id="38" name="Oval 37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stCxn id="38" idx="4"/>
              <a:endCxn id="38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207407" y="4650923"/>
            <a:ext cx="651329" cy="651329"/>
            <a:chOff x="5976257" y="2460171"/>
            <a:chExt cx="2590800" cy="2590800"/>
          </a:xfrm>
        </p:grpSpPr>
        <p:sp>
          <p:nvSpPr>
            <p:cNvPr id="44" name="Oval 43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44" idx="4"/>
              <a:endCxn id="44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769513" y="1573891"/>
            <a:ext cx="651329" cy="651329"/>
            <a:chOff x="5976257" y="2460171"/>
            <a:chExt cx="2590800" cy="2590800"/>
          </a:xfrm>
        </p:grpSpPr>
        <p:sp>
          <p:nvSpPr>
            <p:cNvPr id="47" name="Oval 46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4"/>
              <a:endCxn id="47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769512" y="2415720"/>
            <a:ext cx="651329" cy="651329"/>
            <a:chOff x="5976257" y="2460171"/>
            <a:chExt cx="2590800" cy="2590800"/>
          </a:xfrm>
        </p:grpSpPr>
        <p:sp>
          <p:nvSpPr>
            <p:cNvPr id="50" name="Oval 49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50" idx="4"/>
              <a:endCxn id="50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288068" y="1573891"/>
            <a:ext cx="651329" cy="651329"/>
            <a:chOff x="5976257" y="2460171"/>
            <a:chExt cx="2590800" cy="2590800"/>
          </a:xfrm>
        </p:grpSpPr>
        <p:sp>
          <p:nvSpPr>
            <p:cNvPr id="59" name="Oval 58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>
              <a:stCxn id="59" idx="4"/>
              <a:endCxn id="59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6288067" y="2415720"/>
            <a:ext cx="651329" cy="651329"/>
            <a:chOff x="5976257" y="2460171"/>
            <a:chExt cx="2590800" cy="2590800"/>
          </a:xfrm>
        </p:grpSpPr>
        <p:sp>
          <p:nvSpPr>
            <p:cNvPr id="62" name="Oval 61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62" idx="4"/>
              <a:endCxn id="62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765175" y="2434759"/>
                <a:ext cx="258468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175" y="2434759"/>
                <a:ext cx="258468" cy="270652"/>
              </a:xfrm>
              <a:prstGeom prst="rect">
                <a:avLst/>
              </a:prstGeom>
              <a:blipFill rotWithShape="0">
                <a:blip r:embed="rId2"/>
                <a:stretch>
                  <a:fillRect l="-16667" r="-1190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275275" y="2220570"/>
                <a:ext cx="226152" cy="217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275" y="2220570"/>
                <a:ext cx="226152" cy="217432"/>
              </a:xfrm>
              <a:prstGeom prst="rect">
                <a:avLst/>
              </a:prstGeom>
              <a:blipFill rotWithShape="0">
                <a:blip r:embed="rId3"/>
                <a:stretch>
                  <a:fillRect l="-10811" r="-540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834171" y="3392552"/>
                <a:ext cx="277897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71" y="3392552"/>
                <a:ext cx="277897" cy="270652"/>
              </a:xfrm>
              <a:prstGeom prst="rect">
                <a:avLst/>
              </a:prstGeom>
              <a:blipFill rotWithShape="0">
                <a:blip r:embed="rId4"/>
                <a:stretch>
                  <a:fillRect l="-15556" r="-6667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283489" y="3037386"/>
                <a:ext cx="226152" cy="217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489" y="3037386"/>
                <a:ext cx="226152" cy="217817"/>
              </a:xfrm>
              <a:prstGeom prst="rect">
                <a:avLst/>
              </a:prstGeom>
              <a:blipFill rotWithShape="0">
                <a:blip r:embed="rId5"/>
                <a:stretch>
                  <a:fillRect l="-13514" r="-540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232284" y="4867005"/>
                <a:ext cx="300787" cy="219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284" y="4867005"/>
                <a:ext cx="300787" cy="219163"/>
              </a:xfrm>
              <a:prstGeom prst="rect">
                <a:avLst/>
              </a:prstGeom>
              <a:blipFill rotWithShape="0">
                <a:blip r:embed="rId6"/>
                <a:stretch>
                  <a:fillRect l="-8000" r="-2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Connector 84"/>
          <p:cNvCxnSpPr/>
          <p:nvPr/>
        </p:nvCxnSpPr>
        <p:spPr>
          <a:xfrm>
            <a:off x="3545509" y="3663586"/>
            <a:ext cx="0" cy="81551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095176" y="3313316"/>
            <a:ext cx="0" cy="127359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613731" y="3312987"/>
            <a:ext cx="0" cy="13299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8337246" y="2562048"/>
                <a:ext cx="264175" cy="278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246" y="2562048"/>
                <a:ext cx="264175" cy="278218"/>
              </a:xfrm>
              <a:prstGeom prst="rect">
                <a:avLst/>
              </a:prstGeom>
              <a:blipFill rotWithShape="0">
                <a:blip r:embed="rId7"/>
                <a:stretch>
                  <a:fillRect l="-13953" r="-4651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8318196" y="3385898"/>
                <a:ext cx="266803" cy="278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196" y="3385898"/>
                <a:ext cx="266803" cy="278794"/>
              </a:xfrm>
              <a:prstGeom prst="rect">
                <a:avLst/>
              </a:prstGeom>
              <a:blipFill rotWithShape="0">
                <a:blip r:embed="rId8"/>
                <a:stretch>
                  <a:fillRect l="-11628" r="-9302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8318196" y="4245706"/>
                <a:ext cx="266803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196" y="4245706"/>
                <a:ext cx="266803" cy="280205"/>
              </a:xfrm>
              <a:prstGeom prst="rect">
                <a:avLst/>
              </a:prstGeom>
              <a:blipFill rotWithShape="0">
                <a:blip r:embed="rId9"/>
                <a:stretch>
                  <a:fillRect l="-11628" r="-9302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1428222" y="3226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入</a:t>
            </a:r>
            <a:r>
              <a:rPr lang="ja-JP" altLang="en-US" dirty="0" smtClean="0"/>
              <a:t>力</a:t>
            </a:r>
            <a:r>
              <a:rPr lang="ja-JP" altLang="en-US" dirty="0"/>
              <a:t>層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610328" y="2220570"/>
                <a:ext cx="214354" cy="217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328" y="2220570"/>
                <a:ext cx="214354" cy="217432"/>
              </a:xfrm>
              <a:prstGeom prst="rect">
                <a:avLst/>
              </a:prstGeom>
              <a:blipFill rotWithShape="0">
                <a:blip r:embed="rId10"/>
                <a:stretch>
                  <a:fillRect l="-11429" r="-571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3620952" y="3026822"/>
                <a:ext cx="214353" cy="217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952" y="3026822"/>
                <a:ext cx="214353" cy="217817"/>
              </a:xfrm>
              <a:prstGeom prst="rect">
                <a:avLst/>
              </a:prstGeom>
              <a:blipFill rotWithShape="0">
                <a:blip r:embed="rId11"/>
                <a:stretch>
                  <a:fillRect l="-14286" r="-571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545509" y="4875806"/>
                <a:ext cx="280398" cy="219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509" y="4875806"/>
                <a:ext cx="280398" cy="219163"/>
              </a:xfrm>
              <a:prstGeom prst="rect">
                <a:avLst/>
              </a:prstGeom>
              <a:blipFill rotWithShape="0">
                <a:blip r:embed="rId12"/>
                <a:stretch>
                  <a:fillRect l="-10870" r="-217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/>
          <p:cNvGrpSpPr/>
          <p:nvPr/>
        </p:nvGrpSpPr>
        <p:grpSpPr>
          <a:xfrm>
            <a:off x="4759808" y="4828181"/>
            <a:ext cx="651329" cy="651329"/>
            <a:chOff x="5976257" y="2460171"/>
            <a:chExt cx="2590800" cy="2590800"/>
          </a:xfrm>
        </p:grpSpPr>
        <p:sp>
          <p:nvSpPr>
            <p:cNvPr id="100" name="Oval 99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>
              <a:stCxn id="100" idx="4"/>
              <a:endCxn id="100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4784685" y="5044263"/>
                <a:ext cx="300787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685" y="5044263"/>
                <a:ext cx="300787" cy="219612"/>
              </a:xfrm>
              <a:prstGeom prst="rect">
                <a:avLst/>
              </a:prstGeom>
              <a:blipFill rotWithShape="0">
                <a:blip r:embed="rId13"/>
                <a:stretch>
                  <a:fillRect l="-10204" r="-408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5097910" y="5034014"/>
                <a:ext cx="351570" cy="219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910" y="5034014"/>
                <a:ext cx="351570" cy="219740"/>
              </a:xfrm>
              <a:prstGeom prst="rect">
                <a:avLst/>
              </a:prstGeom>
              <a:blipFill rotWithShape="0">
                <a:blip r:embed="rId14"/>
                <a:stretch>
                  <a:fillRect l="-6897" r="-172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6289183" y="4808313"/>
            <a:ext cx="651329" cy="651329"/>
            <a:chOff x="5976257" y="2460171"/>
            <a:chExt cx="2590800" cy="2590800"/>
          </a:xfrm>
        </p:grpSpPr>
        <p:sp>
          <p:nvSpPr>
            <p:cNvPr id="105" name="Oval 104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5" idx="4"/>
              <a:endCxn id="105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6314060" y="5024395"/>
                <a:ext cx="300787" cy="220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060" y="5024395"/>
                <a:ext cx="300787" cy="220701"/>
              </a:xfrm>
              <a:prstGeom prst="rect">
                <a:avLst/>
              </a:prstGeom>
              <a:blipFill rotWithShape="0">
                <a:blip r:embed="rId15"/>
                <a:stretch>
                  <a:fillRect l="-10204" r="-408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6637872" y="5021975"/>
                <a:ext cx="351570" cy="220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872" y="5021975"/>
                <a:ext cx="351570" cy="220830"/>
              </a:xfrm>
              <a:prstGeom prst="rect">
                <a:avLst/>
              </a:prstGeom>
              <a:blipFill rotWithShape="0">
                <a:blip r:embed="rId16"/>
                <a:stretch>
                  <a:fillRect l="-8621" r="-172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7998762" y="4293514"/>
                <a:ext cx="229999" cy="218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762" y="4293514"/>
                <a:ext cx="229999" cy="218458"/>
              </a:xfrm>
              <a:prstGeom prst="rect">
                <a:avLst/>
              </a:prstGeom>
              <a:blipFill rotWithShape="0">
                <a:blip r:embed="rId17"/>
                <a:stretch>
                  <a:fillRect l="-10526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7998761" y="3452348"/>
                <a:ext cx="229999" cy="217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761" y="3452348"/>
                <a:ext cx="229999" cy="217367"/>
              </a:xfrm>
              <a:prstGeom prst="rect">
                <a:avLst/>
              </a:prstGeom>
              <a:blipFill rotWithShape="0">
                <a:blip r:embed="rId18"/>
                <a:stretch>
                  <a:fillRect l="-10526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8009818" y="2600302"/>
                <a:ext cx="229999" cy="2169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18" y="2600302"/>
                <a:ext cx="229999" cy="216982"/>
              </a:xfrm>
              <a:prstGeom prst="rect">
                <a:avLst/>
              </a:prstGeom>
              <a:blipFill rotWithShape="0">
                <a:blip r:embed="rId19"/>
                <a:stretch>
                  <a:fillRect l="-13158" r="-526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834509" y="1804133"/>
                <a:ext cx="229998" cy="217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509" y="1804133"/>
                <a:ext cx="229998" cy="217880"/>
              </a:xfrm>
              <a:prstGeom prst="rect">
                <a:avLst/>
              </a:prstGeom>
              <a:blipFill rotWithShape="0">
                <a:blip r:embed="rId20"/>
                <a:stretch>
                  <a:fillRect l="-10526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5169562" y="1804133"/>
                <a:ext cx="218200" cy="217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562" y="1804133"/>
                <a:ext cx="218200" cy="217880"/>
              </a:xfrm>
              <a:prstGeom prst="rect">
                <a:avLst/>
              </a:prstGeom>
              <a:blipFill rotWithShape="0">
                <a:blip r:embed="rId21"/>
                <a:stretch>
                  <a:fillRect l="-11111" r="-277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4830128" y="2647439"/>
                <a:ext cx="229999" cy="218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128" y="2647439"/>
                <a:ext cx="229999" cy="218265"/>
              </a:xfrm>
              <a:prstGeom prst="rect">
                <a:avLst/>
              </a:prstGeom>
              <a:blipFill rotWithShape="0">
                <a:blip r:embed="rId22"/>
                <a:stretch>
                  <a:fillRect l="-10526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5165181" y="2647439"/>
                <a:ext cx="218200" cy="218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181" y="2647439"/>
                <a:ext cx="218200" cy="218265"/>
              </a:xfrm>
              <a:prstGeom prst="rect">
                <a:avLst/>
              </a:prstGeom>
              <a:blipFill rotWithShape="0">
                <a:blip r:embed="rId23"/>
                <a:stretch>
                  <a:fillRect l="-11111" r="-277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6345115" y="1810580"/>
                <a:ext cx="229998" cy="218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115" y="1810580"/>
                <a:ext cx="229998" cy="218906"/>
              </a:xfrm>
              <a:prstGeom prst="rect">
                <a:avLst/>
              </a:prstGeom>
              <a:blipFill rotWithShape="0">
                <a:blip r:embed="rId24"/>
                <a:stretch>
                  <a:fillRect l="-1315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6680168" y="1810580"/>
                <a:ext cx="218200" cy="218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168" y="1810580"/>
                <a:ext cx="218200" cy="218906"/>
              </a:xfrm>
              <a:prstGeom prst="rect">
                <a:avLst/>
              </a:prstGeom>
              <a:blipFill rotWithShape="0">
                <a:blip r:embed="rId25"/>
                <a:stretch>
                  <a:fillRect l="-13889" r="-277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6346471" y="2628653"/>
                <a:ext cx="229999" cy="219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471" y="2628653"/>
                <a:ext cx="229999" cy="219355"/>
              </a:xfrm>
              <a:prstGeom prst="rect">
                <a:avLst/>
              </a:prstGeom>
              <a:blipFill rotWithShape="0">
                <a:blip r:embed="rId26"/>
                <a:stretch>
                  <a:fillRect l="-10526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6681524" y="2628653"/>
                <a:ext cx="218200" cy="219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524" y="2628653"/>
                <a:ext cx="218200" cy="219355"/>
              </a:xfrm>
              <a:prstGeom prst="rect">
                <a:avLst/>
              </a:prstGeom>
              <a:blipFill rotWithShape="0">
                <a:blip r:embed="rId27"/>
                <a:stretch>
                  <a:fillRect l="-11111" r="-277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9208340" y="1909443"/>
                <a:ext cx="266291" cy="272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340" y="1909443"/>
                <a:ext cx="266291" cy="272767"/>
              </a:xfrm>
              <a:prstGeom prst="rect">
                <a:avLst/>
              </a:prstGeom>
              <a:blipFill rotWithShape="0">
                <a:blip r:embed="rId28"/>
                <a:stretch>
                  <a:fillRect l="-25581" r="-930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10310866" y="2508330"/>
                <a:ext cx="287964" cy="278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866" y="2508330"/>
                <a:ext cx="287964" cy="278218"/>
              </a:xfrm>
              <a:prstGeom prst="rect">
                <a:avLst/>
              </a:prstGeom>
              <a:blipFill rotWithShape="0">
                <a:blip r:embed="rId29"/>
                <a:stretch>
                  <a:fillRect l="-20833" r="-6250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0291816" y="3332180"/>
                <a:ext cx="293285" cy="278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816" y="3332180"/>
                <a:ext cx="293285" cy="278794"/>
              </a:xfrm>
              <a:prstGeom prst="rect">
                <a:avLst/>
              </a:prstGeom>
              <a:blipFill rotWithShape="0">
                <a:blip r:embed="rId30"/>
                <a:stretch>
                  <a:fillRect l="-20833" r="-83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0291816" y="4191988"/>
                <a:ext cx="293285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816" y="4191988"/>
                <a:ext cx="293285" cy="280205"/>
              </a:xfrm>
              <a:prstGeom prst="rect">
                <a:avLst/>
              </a:prstGeom>
              <a:blipFill rotWithShape="0">
                <a:blip r:embed="rId31"/>
                <a:stretch>
                  <a:fillRect l="-20833" r="-833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7814028" y="3226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出力</a:t>
            </a:r>
            <a:r>
              <a:rPr lang="ja-JP" altLang="en-US" dirty="0" smtClean="0"/>
              <a:t>層</a:t>
            </a:r>
            <a:endParaRPr lang="en-US" dirty="0"/>
          </a:p>
        </p:txBody>
      </p:sp>
      <p:sp>
        <p:nvSpPr>
          <p:cNvPr id="131" name="Left Brace 130"/>
          <p:cNvSpPr/>
          <p:nvPr/>
        </p:nvSpPr>
        <p:spPr>
          <a:xfrm rot="16200000">
            <a:off x="2645686" y="4900920"/>
            <a:ext cx="88446" cy="16230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Left Brace 131"/>
          <p:cNvSpPr/>
          <p:nvPr/>
        </p:nvSpPr>
        <p:spPr>
          <a:xfrm rot="16200000">
            <a:off x="4300147" y="4989024"/>
            <a:ext cx="64610" cy="14229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Left Brace 132"/>
          <p:cNvSpPr/>
          <p:nvPr/>
        </p:nvSpPr>
        <p:spPr>
          <a:xfrm rot="16200000">
            <a:off x="5842668" y="4980396"/>
            <a:ext cx="64610" cy="14229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Left Brace 133"/>
          <p:cNvSpPr/>
          <p:nvPr/>
        </p:nvSpPr>
        <p:spPr>
          <a:xfrm rot="16200000">
            <a:off x="7396120" y="4989024"/>
            <a:ext cx="64610" cy="14229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2244689" y="5866490"/>
                <a:ext cx="394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689" y="5866490"/>
                <a:ext cx="394147" cy="276999"/>
              </a:xfrm>
              <a:prstGeom prst="rect">
                <a:avLst/>
              </a:prstGeom>
              <a:blipFill rotWithShape="0">
                <a:blip r:embed="rId32"/>
                <a:stretch>
                  <a:fillRect l="-20000" t="-28261" r="-3538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2806508" y="5862134"/>
                <a:ext cx="2876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508" y="5862134"/>
                <a:ext cx="287643" cy="276999"/>
              </a:xfrm>
              <a:prstGeom prst="rect">
                <a:avLst/>
              </a:prstGeom>
              <a:blipFill rotWithShape="0">
                <a:blip r:embed="rId33"/>
                <a:stretch>
                  <a:fillRect l="-18750" t="-4444" r="-625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3920050" y="5866490"/>
                <a:ext cx="39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050" y="5866490"/>
                <a:ext cx="399084" cy="276999"/>
              </a:xfrm>
              <a:prstGeom prst="rect">
                <a:avLst/>
              </a:prstGeom>
              <a:blipFill rotWithShape="0">
                <a:blip r:embed="rId34"/>
                <a:stretch>
                  <a:fillRect l="-19697" t="-28261" r="-3333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4481869" y="5862134"/>
                <a:ext cx="2925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869" y="5862134"/>
                <a:ext cx="292580" cy="276999"/>
              </a:xfrm>
              <a:prstGeom prst="rect">
                <a:avLst/>
              </a:prstGeom>
              <a:blipFill rotWithShape="0">
                <a:blip r:embed="rId35"/>
                <a:stretch>
                  <a:fillRect l="-20833" t="-4444" r="-625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5452460" y="5862134"/>
                <a:ext cx="39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460" y="5862134"/>
                <a:ext cx="399084" cy="276999"/>
              </a:xfrm>
              <a:prstGeom prst="rect">
                <a:avLst/>
              </a:prstGeom>
              <a:blipFill rotWithShape="0">
                <a:blip r:embed="rId36"/>
                <a:stretch>
                  <a:fillRect l="-19697" t="-28889" r="-3333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6014279" y="5857778"/>
                <a:ext cx="2925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279" y="5857778"/>
                <a:ext cx="292580" cy="276999"/>
              </a:xfrm>
              <a:prstGeom prst="rect">
                <a:avLst/>
              </a:prstGeom>
              <a:blipFill rotWithShape="0">
                <a:blip r:embed="rId37"/>
                <a:stretch>
                  <a:fillRect l="-20833" t="-4444" r="-41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7073789" y="5862134"/>
                <a:ext cx="39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789" y="5862134"/>
                <a:ext cx="399084" cy="276999"/>
              </a:xfrm>
              <a:prstGeom prst="rect">
                <a:avLst/>
              </a:prstGeom>
              <a:blipFill rotWithShape="0">
                <a:blip r:embed="rId38"/>
                <a:stretch>
                  <a:fillRect l="-19697" t="-28889" r="-3333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7635608" y="5857778"/>
                <a:ext cx="2925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608" y="5857778"/>
                <a:ext cx="292580" cy="276999"/>
              </a:xfrm>
              <a:prstGeom prst="rect">
                <a:avLst/>
              </a:prstGeom>
              <a:blipFill rotWithShape="0">
                <a:blip r:embed="rId39"/>
                <a:stretch>
                  <a:fillRect l="-20833" t="-4444" r="-41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4649992" y="868934"/>
                <a:ext cx="1039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992" y="868934"/>
                <a:ext cx="1039387" cy="276999"/>
              </a:xfrm>
              <a:prstGeom prst="rect">
                <a:avLst/>
              </a:prstGeom>
              <a:blipFill rotWithShape="0">
                <a:blip r:embed="rId40"/>
                <a:stretch>
                  <a:fillRect l="-5294" t="-4444" r="-823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3015846" y="867681"/>
                <a:ext cx="10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846" y="867681"/>
                <a:ext cx="1033681" cy="276999"/>
              </a:xfrm>
              <a:prstGeom prst="rect">
                <a:avLst/>
              </a:prstGeom>
              <a:blipFill rotWithShape="0">
                <a:blip r:embed="rId41"/>
                <a:stretch>
                  <a:fillRect l="-5325" t="-4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6156240" y="867681"/>
                <a:ext cx="1039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240" y="867681"/>
                <a:ext cx="1039387" cy="276999"/>
              </a:xfrm>
              <a:prstGeom prst="rect">
                <a:avLst/>
              </a:prstGeom>
              <a:blipFill rotWithShape="0">
                <a:blip r:embed="rId42"/>
                <a:stretch>
                  <a:fillRect l="-5294" t="-4348" r="-823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7633560" y="871151"/>
                <a:ext cx="1407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𝑆𝑜𝑓𝑡𝑚𝑎𝑥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560" y="871151"/>
                <a:ext cx="1407372" cy="276999"/>
              </a:xfrm>
              <a:prstGeom prst="rect">
                <a:avLst/>
              </a:prstGeom>
              <a:blipFill rotWithShape="0">
                <a:blip r:embed="rId43"/>
                <a:stretch>
                  <a:fillRect l="-5628" t="-4444" r="-562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Box 151"/>
          <p:cNvSpPr txBox="1"/>
          <p:nvPr/>
        </p:nvSpPr>
        <p:spPr>
          <a:xfrm>
            <a:off x="3028380" y="322653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隠</a:t>
            </a:r>
            <a:r>
              <a:rPr lang="ja-JP" altLang="en-US" dirty="0" smtClean="0"/>
              <a:t>れ層１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4617745" y="322653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隠</a:t>
            </a:r>
            <a:r>
              <a:rPr lang="ja-JP" altLang="en-US" dirty="0" smtClean="0"/>
              <a:t>れ層２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6014279" y="322653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隠</a:t>
            </a:r>
            <a:r>
              <a:rPr lang="ja-JP" altLang="en-US" dirty="0" smtClean="0"/>
              <a:t>れ層３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3043062" y="1165041"/>
                <a:ext cx="927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𝐷𝑟𝑜𝑝𝑜𝑢𝑡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062" y="1165041"/>
                <a:ext cx="927369" cy="276999"/>
              </a:xfrm>
              <a:prstGeom prst="rect">
                <a:avLst/>
              </a:prstGeom>
              <a:blipFill rotWithShape="0">
                <a:blip r:embed="rId44"/>
                <a:stretch>
                  <a:fillRect l="-7895" r="-855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4671188" y="1174554"/>
                <a:ext cx="927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𝐷𝑟𝑜𝑝𝑜𝑢𝑡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188" y="1174554"/>
                <a:ext cx="927369" cy="276999"/>
              </a:xfrm>
              <a:prstGeom prst="rect">
                <a:avLst/>
              </a:prstGeom>
              <a:blipFill rotWithShape="0">
                <a:blip r:embed="rId45"/>
                <a:stretch>
                  <a:fillRect l="-7895" r="-855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6163600" y="1165172"/>
                <a:ext cx="927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𝐷𝑟𝑜𝑝𝑜𝑢𝑡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600" y="1165172"/>
                <a:ext cx="927369" cy="276999"/>
              </a:xfrm>
              <a:prstGeom prst="rect">
                <a:avLst/>
              </a:prstGeom>
              <a:blipFill rotWithShape="0">
                <a:blip r:embed="rId46"/>
                <a:stretch>
                  <a:fillRect l="-7895" r="-855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9218991" y="2558116"/>
                <a:ext cx="281807" cy="278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991" y="2558116"/>
                <a:ext cx="281807" cy="278218"/>
              </a:xfrm>
              <a:prstGeom prst="rect">
                <a:avLst/>
              </a:prstGeom>
              <a:blipFill rotWithShape="0">
                <a:blip r:embed="rId47"/>
                <a:stretch>
                  <a:fillRect l="-21277" r="-4255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94141" y="3407424"/>
                <a:ext cx="283090" cy="278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141" y="3407424"/>
                <a:ext cx="283090" cy="278794"/>
              </a:xfrm>
              <a:prstGeom prst="rect">
                <a:avLst/>
              </a:prstGeom>
              <a:blipFill rotWithShape="0">
                <a:blip r:embed="rId48"/>
                <a:stretch>
                  <a:fillRect l="-21277" r="-4255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99941" y="4241774"/>
                <a:ext cx="283090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941" y="4241774"/>
                <a:ext cx="283090" cy="280205"/>
              </a:xfrm>
              <a:prstGeom prst="rect">
                <a:avLst/>
              </a:prstGeom>
              <a:blipFill rotWithShape="0">
                <a:blip r:embed="rId49"/>
                <a:stretch>
                  <a:fillRect l="-21277" r="-4255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10291816" y="1909443"/>
                <a:ext cx="289758" cy="272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816" y="1909443"/>
                <a:ext cx="289758" cy="272767"/>
              </a:xfrm>
              <a:prstGeom prst="rect">
                <a:avLst/>
              </a:prstGeom>
              <a:blipFill rotWithShape="0">
                <a:blip r:embed="rId50"/>
                <a:stretch>
                  <a:fillRect l="-22917" r="-625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/>
          <p:cNvSpPr/>
          <p:nvPr/>
        </p:nvSpPr>
        <p:spPr>
          <a:xfrm>
            <a:off x="1552626" y="2246932"/>
            <a:ext cx="651329" cy="6513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1765175" y="3150023"/>
                <a:ext cx="263790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175" y="3150023"/>
                <a:ext cx="263790" cy="270652"/>
              </a:xfrm>
              <a:prstGeom prst="rect">
                <a:avLst/>
              </a:prstGeom>
              <a:blipFill rotWithShape="0">
                <a:blip r:embed="rId51"/>
                <a:stretch>
                  <a:fillRect l="-16279" r="-11628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Oval 167"/>
          <p:cNvSpPr/>
          <p:nvPr/>
        </p:nvSpPr>
        <p:spPr>
          <a:xfrm>
            <a:off x="1552626" y="2962196"/>
            <a:ext cx="651329" cy="6513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1765304" y="3870465"/>
                <a:ext cx="263790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304" y="3870465"/>
                <a:ext cx="263790" cy="270652"/>
              </a:xfrm>
              <a:prstGeom prst="rect">
                <a:avLst/>
              </a:prstGeom>
              <a:blipFill rotWithShape="0">
                <a:blip r:embed="rId52"/>
                <a:stretch>
                  <a:fillRect l="-16279" r="-11628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Oval 169"/>
          <p:cNvSpPr/>
          <p:nvPr/>
        </p:nvSpPr>
        <p:spPr>
          <a:xfrm>
            <a:off x="1552755" y="3682638"/>
            <a:ext cx="651329" cy="6513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1765175" y="4592627"/>
                <a:ext cx="263790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175" y="4592627"/>
                <a:ext cx="263790" cy="270652"/>
              </a:xfrm>
              <a:prstGeom prst="rect">
                <a:avLst/>
              </a:prstGeom>
              <a:blipFill rotWithShape="0">
                <a:blip r:embed="rId53"/>
                <a:stretch>
                  <a:fillRect l="-16279" r="-1162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Oval 171"/>
          <p:cNvSpPr/>
          <p:nvPr/>
        </p:nvSpPr>
        <p:spPr>
          <a:xfrm>
            <a:off x="1552626" y="4404800"/>
            <a:ext cx="651329" cy="6513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Arrow Connector 173"/>
          <p:cNvCxnSpPr>
            <a:stCxn id="164" idx="6"/>
            <a:endCxn id="35" idx="2"/>
          </p:cNvCxnSpPr>
          <p:nvPr/>
        </p:nvCxnSpPr>
        <p:spPr>
          <a:xfrm flipV="1">
            <a:off x="2203955" y="2293710"/>
            <a:ext cx="1017969" cy="278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64" idx="6"/>
            <a:endCxn id="38" idx="2"/>
          </p:cNvCxnSpPr>
          <p:nvPr/>
        </p:nvCxnSpPr>
        <p:spPr>
          <a:xfrm>
            <a:off x="2203955" y="2572597"/>
            <a:ext cx="1017968" cy="562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64" idx="6"/>
            <a:endCxn id="44" idx="2"/>
          </p:cNvCxnSpPr>
          <p:nvPr/>
        </p:nvCxnSpPr>
        <p:spPr>
          <a:xfrm>
            <a:off x="2203955" y="2572597"/>
            <a:ext cx="1003452" cy="2403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68" idx="6"/>
            <a:endCxn id="35" idx="2"/>
          </p:cNvCxnSpPr>
          <p:nvPr/>
        </p:nvCxnSpPr>
        <p:spPr>
          <a:xfrm flipV="1">
            <a:off x="2203955" y="2293710"/>
            <a:ext cx="1017969" cy="994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68" idx="6"/>
            <a:endCxn id="38" idx="2"/>
          </p:cNvCxnSpPr>
          <p:nvPr/>
        </p:nvCxnSpPr>
        <p:spPr>
          <a:xfrm flipV="1">
            <a:off x="2203955" y="3135539"/>
            <a:ext cx="1017968" cy="152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68" idx="6"/>
            <a:endCxn id="44" idx="2"/>
          </p:cNvCxnSpPr>
          <p:nvPr/>
        </p:nvCxnSpPr>
        <p:spPr>
          <a:xfrm>
            <a:off x="2203955" y="3287861"/>
            <a:ext cx="1003452" cy="1688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70" idx="6"/>
            <a:endCxn id="35" idx="2"/>
          </p:cNvCxnSpPr>
          <p:nvPr/>
        </p:nvCxnSpPr>
        <p:spPr>
          <a:xfrm flipV="1">
            <a:off x="2204084" y="2293710"/>
            <a:ext cx="1017840" cy="1714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70" idx="6"/>
            <a:endCxn id="38" idx="2"/>
          </p:cNvCxnSpPr>
          <p:nvPr/>
        </p:nvCxnSpPr>
        <p:spPr>
          <a:xfrm flipV="1">
            <a:off x="2204084" y="3135539"/>
            <a:ext cx="1017839" cy="872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70" idx="6"/>
            <a:endCxn id="81" idx="1"/>
          </p:cNvCxnSpPr>
          <p:nvPr/>
        </p:nvCxnSpPr>
        <p:spPr>
          <a:xfrm>
            <a:off x="2204084" y="4008303"/>
            <a:ext cx="1028200" cy="968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72" idx="6"/>
            <a:endCxn id="35" idx="2"/>
          </p:cNvCxnSpPr>
          <p:nvPr/>
        </p:nvCxnSpPr>
        <p:spPr>
          <a:xfrm flipV="1">
            <a:off x="2203955" y="2293710"/>
            <a:ext cx="1017969" cy="2436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72" idx="6"/>
            <a:endCxn id="38" idx="2"/>
          </p:cNvCxnSpPr>
          <p:nvPr/>
        </p:nvCxnSpPr>
        <p:spPr>
          <a:xfrm flipV="1">
            <a:off x="2203955" y="3135539"/>
            <a:ext cx="1017968" cy="1594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72" idx="6"/>
            <a:endCxn id="44" idx="2"/>
          </p:cNvCxnSpPr>
          <p:nvPr/>
        </p:nvCxnSpPr>
        <p:spPr>
          <a:xfrm>
            <a:off x="2203955" y="4730465"/>
            <a:ext cx="1003452" cy="246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35" idx="6"/>
            <a:endCxn id="47" idx="2"/>
          </p:cNvCxnSpPr>
          <p:nvPr/>
        </p:nvCxnSpPr>
        <p:spPr>
          <a:xfrm flipV="1">
            <a:off x="3873253" y="1899556"/>
            <a:ext cx="896260" cy="394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35" idx="6"/>
            <a:endCxn id="50" idx="2"/>
          </p:cNvCxnSpPr>
          <p:nvPr/>
        </p:nvCxnSpPr>
        <p:spPr>
          <a:xfrm>
            <a:off x="3873253" y="2293710"/>
            <a:ext cx="896259" cy="44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35" idx="6"/>
            <a:endCxn id="100" idx="2"/>
          </p:cNvCxnSpPr>
          <p:nvPr/>
        </p:nvCxnSpPr>
        <p:spPr>
          <a:xfrm>
            <a:off x="3873253" y="2293710"/>
            <a:ext cx="886555" cy="2860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38" idx="6"/>
            <a:endCxn id="47" idx="2"/>
          </p:cNvCxnSpPr>
          <p:nvPr/>
        </p:nvCxnSpPr>
        <p:spPr>
          <a:xfrm flipV="1">
            <a:off x="3873252" y="1899556"/>
            <a:ext cx="896261" cy="1235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38" idx="6"/>
            <a:endCxn id="50" idx="2"/>
          </p:cNvCxnSpPr>
          <p:nvPr/>
        </p:nvCxnSpPr>
        <p:spPr>
          <a:xfrm flipV="1">
            <a:off x="3873252" y="2741385"/>
            <a:ext cx="896260" cy="394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44" idx="6"/>
            <a:endCxn id="50" idx="2"/>
          </p:cNvCxnSpPr>
          <p:nvPr/>
        </p:nvCxnSpPr>
        <p:spPr>
          <a:xfrm flipV="1">
            <a:off x="3858736" y="2741385"/>
            <a:ext cx="910776" cy="2235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44" idx="6"/>
            <a:endCxn id="47" idx="2"/>
          </p:cNvCxnSpPr>
          <p:nvPr/>
        </p:nvCxnSpPr>
        <p:spPr>
          <a:xfrm flipV="1">
            <a:off x="3858736" y="1899556"/>
            <a:ext cx="910777" cy="3077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44" idx="6"/>
            <a:endCxn id="102" idx="1"/>
          </p:cNvCxnSpPr>
          <p:nvPr/>
        </p:nvCxnSpPr>
        <p:spPr>
          <a:xfrm>
            <a:off x="3858736" y="4976588"/>
            <a:ext cx="925949" cy="177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38" idx="6"/>
            <a:endCxn id="100" idx="2"/>
          </p:cNvCxnSpPr>
          <p:nvPr/>
        </p:nvCxnSpPr>
        <p:spPr>
          <a:xfrm>
            <a:off x="3873252" y="3135539"/>
            <a:ext cx="886556" cy="2018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47" idx="6"/>
            <a:endCxn id="59" idx="2"/>
          </p:cNvCxnSpPr>
          <p:nvPr/>
        </p:nvCxnSpPr>
        <p:spPr>
          <a:xfrm>
            <a:off x="5420842" y="1899556"/>
            <a:ext cx="867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47" idx="6"/>
            <a:endCxn id="62" idx="2"/>
          </p:cNvCxnSpPr>
          <p:nvPr/>
        </p:nvCxnSpPr>
        <p:spPr>
          <a:xfrm>
            <a:off x="5420842" y="1899556"/>
            <a:ext cx="867225" cy="841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47" idx="6"/>
            <a:endCxn id="107" idx="1"/>
          </p:cNvCxnSpPr>
          <p:nvPr/>
        </p:nvCxnSpPr>
        <p:spPr>
          <a:xfrm>
            <a:off x="5420842" y="1899556"/>
            <a:ext cx="893218" cy="3235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50" idx="6"/>
            <a:endCxn id="105" idx="2"/>
          </p:cNvCxnSpPr>
          <p:nvPr/>
        </p:nvCxnSpPr>
        <p:spPr>
          <a:xfrm>
            <a:off x="5420841" y="2741385"/>
            <a:ext cx="868342" cy="2392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50" idx="6"/>
            <a:endCxn id="62" idx="2"/>
          </p:cNvCxnSpPr>
          <p:nvPr/>
        </p:nvCxnSpPr>
        <p:spPr>
          <a:xfrm>
            <a:off x="5420841" y="2741385"/>
            <a:ext cx="867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50" idx="6"/>
            <a:endCxn id="59" idx="2"/>
          </p:cNvCxnSpPr>
          <p:nvPr/>
        </p:nvCxnSpPr>
        <p:spPr>
          <a:xfrm flipV="1">
            <a:off x="5420841" y="1899556"/>
            <a:ext cx="867227" cy="841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00" idx="6"/>
            <a:endCxn id="59" idx="2"/>
          </p:cNvCxnSpPr>
          <p:nvPr/>
        </p:nvCxnSpPr>
        <p:spPr>
          <a:xfrm flipV="1">
            <a:off x="5411137" y="1899556"/>
            <a:ext cx="876931" cy="3254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100" idx="6"/>
            <a:endCxn id="62" idx="2"/>
          </p:cNvCxnSpPr>
          <p:nvPr/>
        </p:nvCxnSpPr>
        <p:spPr>
          <a:xfrm flipV="1">
            <a:off x="5411137" y="2741385"/>
            <a:ext cx="876930" cy="2412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00" idx="6"/>
            <a:endCxn id="105" idx="2"/>
          </p:cNvCxnSpPr>
          <p:nvPr/>
        </p:nvCxnSpPr>
        <p:spPr>
          <a:xfrm flipV="1">
            <a:off x="5411137" y="5133978"/>
            <a:ext cx="878046" cy="19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105" idx="6"/>
            <a:endCxn id="32" idx="2"/>
          </p:cNvCxnSpPr>
          <p:nvPr/>
        </p:nvCxnSpPr>
        <p:spPr>
          <a:xfrm flipV="1">
            <a:off x="6940512" y="4384816"/>
            <a:ext cx="1012696" cy="749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105" idx="6"/>
            <a:endCxn id="29" idx="2"/>
          </p:cNvCxnSpPr>
          <p:nvPr/>
        </p:nvCxnSpPr>
        <p:spPr>
          <a:xfrm flipV="1">
            <a:off x="6940512" y="3542987"/>
            <a:ext cx="1012697" cy="1590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105" idx="6"/>
            <a:endCxn id="26" idx="2"/>
          </p:cNvCxnSpPr>
          <p:nvPr/>
        </p:nvCxnSpPr>
        <p:spPr>
          <a:xfrm flipV="1">
            <a:off x="6940512" y="2701158"/>
            <a:ext cx="1027212" cy="243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62" idx="6"/>
            <a:endCxn id="26" idx="2"/>
          </p:cNvCxnSpPr>
          <p:nvPr/>
        </p:nvCxnSpPr>
        <p:spPr>
          <a:xfrm flipV="1">
            <a:off x="6939396" y="2701158"/>
            <a:ext cx="1028328" cy="40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62" idx="6"/>
            <a:endCxn id="29" idx="2"/>
          </p:cNvCxnSpPr>
          <p:nvPr/>
        </p:nvCxnSpPr>
        <p:spPr>
          <a:xfrm>
            <a:off x="6939396" y="2741385"/>
            <a:ext cx="1013813" cy="801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62" idx="6"/>
            <a:endCxn id="32" idx="2"/>
          </p:cNvCxnSpPr>
          <p:nvPr/>
        </p:nvCxnSpPr>
        <p:spPr>
          <a:xfrm>
            <a:off x="6939396" y="2741385"/>
            <a:ext cx="1013812" cy="1643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59" idx="6"/>
            <a:endCxn id="26" idx="2"/>
          </p:cNvCxnSpPr>
          <p:nvPr/>
        </p:nvCxnSpPr>
        <p:spPr>
          <a:xfrm>
            <a:off x="6939397" y="1899556"/>
            <a:ext cx="1028327" cy="801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59" idx="6"/>
            <a:endCxn id="29" idx="2"/>
          </p:cNvCxnSpPr>
          <p:nvPr/>
        </p:nvCxnSpPr>
        <p:spPr>
          <a:xfrm>
            <a:off x="6939397" y="1899556"/>
            <a:ext cx="1013812" cy="1643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stCxn id="59" idx="6"/>
            <a:endCxn id="32" idx="2"/>
          </p:cNvCxnSpPr>
          <p:nvPr/>
        </p:nvCxnSpPr>
        <p:spPr>
          <a:xfrm>
            <a:off x="6939397" y="1899556"/>
            <a:ext cx="1013811" cy="248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>
            <a:stCxn id="32" idx="6"/>
            <a:endCxn id="162" idx="1"/>
          </p:cNvCxnSpPr>
          <p:nvPr/>
        </p:nvCxnSpPr>
        <p:spPr>
          <a:xfrm flipV="1">
            <a:off x="8604537" y="4381877"/>
            <a:ext cx="595404" cy="2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29" idx="6"/>
            <a:endCxn id="161" idx="1"/>
          </p:cNvCxnSpPr>
          <p:nvPr/>
        </p:nvCxnSpPr>
        <p:spPr>
          <a:xfrm>
            <a:off x="8604538" y="3542987"/>
            <a:ext cx="589603" cy="3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>
            <a:stCxn id="26" idx="6"/>
            <a:endCxn id="160" idx="1"/>
          </p:cNvCxnSpPr>
          <p:nvPr/>
        </p:nvCxnSpPr>
        <p:spPr>
          <a:xfrm flipV="1">
            <a:off x="8619053" y="2697225"/>
            <a:ext cx="599938" cy="3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/>
          <p:cNvSpPr/>
          <p:nvPr/>
        </p:nvSpPr>
        <p:spPr>
          <a:xfrm>
            <a:off x="9146515" y="2433153"/>
            <a:ext cx="384943" cy="2326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10194266" y="2433153"/>
            <a:ext cx="492992" cy="2326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5" name="Straight Arrow Connector 314"/>
          <p:cNvCxnSpPr>
            <a:stCxn id="312" idx="3"/>
            <a:endCxn id="313" idx="1"/>
          </p:cNvCxnSpPr>
          <p:nvPr/>
        </p:nvCxnSpPr>
        <p:spPr>
          <a:xfrm>
            <a:off x="9531458" y="3596275"/>
            <a:ext cx="66280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/>
          <p:cNvSpPr txBox="1"/>
          <p:nvPr/>
        </p:nvSpPr>
        <p:spPr>
          <a:xfrm>
            <a:off x="8645696" y="57378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誤</a:t>
            </a:r>
            <a:r>
              <a:rPr lang="ja-JP" altLang="en-US" dirty="0" smtClean="0"/>
              <a:t>差</a:t>
            </a:r>
            <a:r>
              <a:rPr lang="ja-JP" altLang="en-US" dirty="0"/>
              <a:t>関数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/>
              <p:cNvSpPr txBox="1"/>
              <p:nvPr/>
            </p:nvSpPr>
            <p:spPr>
              <a:xfrm>
                <a:off x="9607921" y="6207232"/>
                <a:ext cx="680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2" name="TextBox 3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921" y="6207232"/>
                <a:ext cx="680058" cy="276999"/>
              </a:xfrm>
              <a:prstGeom prst="rect">
                <a:avLst/>
              </a:prstGeom>
              <a:blipFill rotWithShape="0">
                <a:blip r:embed="rId54"/>
                <a:stretch>
                  <a:fillRect l="-7143" t="-2174" r="-1160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Left Brace 322"/>
          <p:cNvSpPr/>
          <p:nvPr/>
        </p:nvSpPr>
        <p:spPr>
          <a:xfrm rot="16200000">
            <a:off x="5009262" y="3492011"/>
            <a:ext cx="45719" cy="55638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/>
              <p:cNvSpPr txBox="1"/>
              <p:nvPr/>
            </p:nvSpPr>
            <p:spPr>
              <a:xfrm>
                <a:off x="4943830" y="6381993"/>
                <a:ext cx="2832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4" name="TextBox 3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830" y="6381993"/>
                <a:ext cx="283283" cy="276999"/>
              </a:xfrm>
              <a:prstGeom prst="rect">
                <a:avLst/>
              </a:prstGeom>
              <a:blipFill rotWithShape="0">
                <a:blip r:embed="rId55"/>
                <a:stretch>
                  <a:fillRect l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5" name="Right Arrow 324"/>
          <p:cNvSpPr/>
          <p:nvPr/>
        </p:nvSpPr>
        <p:spPr>
          <a:xfrm rot="5400000">
            <a:off x="9376473" y="4961224"/>
            <a:ext cx="972778" cy="2327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Box 325"/>
              <p:cNvSpPr txBox="1"/>
              <p:nvPr/>
            </p:nvSpPr>
            <p:spPr>
              <a:xfrm>
                <a:off x="9800480" y="5793121"/>
                <a:ext cx="1579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𝐶𝑟𝑜𝑠𝑠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6" name="TextBox 3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480" y="5793121"/>
                <a:ext cx="1579407" cy="276999"/>
              </a:xfrm>
              <a:prstGeom prst="rect">
                <a:avLst/>
              </a:prstGeom>
              <a:blipFill rotWithShape="0">
                <a:blip r:embed="rId56"/>
                <a:stretch>
                  <a:fillRect l="-3475" r="-308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40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38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Tsuchiya, Takeru</dc:creator>
  <cp:keywords>CTPClassification=CTP_NT</cp:keywords>
  <cp:lastModifiedBy>Tsuchiya, Takeru</cp:lastModifiedBy>
  <cp:revision>47</cp:revision>
  <dcterms:created xsi:type="dcterms:W3CDTF">2018-08-20T05:31:20Z</dcterms:created>
  <dcterms:modified xsi:type="dcterms:W3CDTF">2018-08-20T10:59:32Z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4e1f7990-0d8b-4959-99a8-3b1223dd2fcb</vt:lpwstr>
  </property>
  <property fmtid="{D5CDD505-2E9C-101B-9397-08002B2CF9AE}" pid="3" name="CTP_TimeStamp">
    <vt:lpwstr>2018-08-20 10:59:31Z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