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8187"/>
  </p:normalViewPr>
  <p:slideViewPr>
    <p:cSldViewPr snapToGrid="0" snapToObjects="1">
      <p:cViewPr>
        <p:scale>
          <a:sx n="85" d="100"/>
          <a:sy n="85" d="100"/>
        </p:scale>
        <p:origin x="1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F2A2-275D-4349-B09F-D693EFFB8688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2591B-D0B7-2D44-8491-FEBEA2E3D6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5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91B-D0B7-2D44-8491-FEBEA2E3D67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91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91B-D0B7-2D44-8491-FEBEA2E3D67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70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91B-D0B7-2D44-8491-FEBEA2E3D67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5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91B-D0B7-2D44-8491-FEBEA2E3D67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396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2591B-D0B7-2D44-8491-FEBEA2E3D67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24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C24B-9A97-B642-BDC6-3486C97516D5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0E58-583D-6647-83F5-66ABBC173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C24B-9A97-B642-BDC6-3486C97516D5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0E58-583D-6647-83F5-66ABBC173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0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C24B-9A97-B642-BDC6-3486C97516D5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0E58-583D-6647-83F5-66ABBC173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19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C24B-9A97-B642-BDC6-3486C97516D5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0E58-583D-6647-83F5-66ABBC173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94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C24B-9A97-B642-BDC6-3486C97516D5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0E58-583D-6647-83F5-66ABBC173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5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C24B-9A97-B642-BDC6-3486C97516D5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0E58-583D-6647-83F5-66ABBC173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C24B-9A97-B642-BDC6-3486C97516D5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0E58-583D-6647-83F5-66ABBC173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9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C24B-9A97-B642-BDC6-3486C97516D5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0E58-583D-6647-83F5-66ABBC173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58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C24B-9A97-B642-BDC6-3486C97516D5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0E58-583D-6647-83F5-66ABBC173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86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C24B-9A97-B642-BDC6-3486C97516D5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0E58-583D-6647-83F5-66ABBC173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71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C24B-9A97-B642-BDC6-3486C97516D5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90E58-583D-6647-83F5-66ABBC173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0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AC24B-9A97-B642-BDC6-3486C97516D5}" type="datetimeFigureOut">
              <a:rPr kumimoji="1" lang="ja-JP" altLang="en-US" smtClean="0"/>
              <a:t>2019/4/20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0E58-583D-6647-83F5-66ABBC1730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1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4.png"/><Relationship Id="rId9" Type="http://schemas.openxmlformats.org/officeDocument/2006/relationships/image" Target="../media/image6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6.png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3.png"/><Relationship Id="rId9" Type="http://schemas.openxmlformats.org/officeDocument/2006/relationships/image" Target="../media/image6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88222" y="717456"/>
            <a:ext cx="3037813" cy="5429344"/>
          </a:xfrm>
          <a:noFill/>
          <a:ln>
            <a:solidFill>
              <a:schemeClr val="bg2">
                <a:lumMod val="25000"/>
              </a:schemeClr>
            </a:solidFill>
          </a:ln>
        </p:spPr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28603" y="2367936"/>
            <a:ext cx="597579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66562" y="2367935"/>
            <a:ext cx="597579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80480" y="2367934"/>
            <a:ext cx="597579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08253" y="2367934"/>
            <a:ext cx="597579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28603" y="3630982"/>
            <a:ext cx="597579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66561" y="3630982"/>
            <a:ext cx="597579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80480" y="3623980"/>
            <a:ext cx="597579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91549" y="3623980"/>
            <a:ext cx="597579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00869" y="200809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トップランキング</a:t>
            </a:r>
            <a:endParaRPr kumimoji="1" lang="en-US" altLang="ja-JP" sz="1400" b="1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435793" y="32444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smtClean="0"/>
              <a:t>新着</a:t>
            </a:r>
            <a:endParaRPr kumimoji="1" lang="en-US" altLang="ja-JP" sz="1400" b="1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530240" y="4914087"/>
            <a:ext cx="597579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66560" y="4914087"/>
            <a:ext cx="597579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21826" y="4914087"/>
            <a:ext cx="597579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708253" y="4903727"/>
            <a:ext cx="597579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435793" y="455228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テックカテゴリー</a:t>
            </a:r>
            <a:endParaRPr kumimoji="1" lang="en-US" altLang="ja-JP" sz="1400" b="1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69230" y="1225901"/>
            <a:ext cx="222110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mtClean="0"/>
          </a:p>
          <a:p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957102" y="316455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/>
              <a:t>チャンネルの一覧画面</a:t>
            </a:r>
            <a:endParaRPr kumimoji="1" lang="ja-JP" altLang="en-US" sz="1400" b="1" dirty="0" smtClean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73593" y="2516802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/>
              <a:t>チャンネル</a:t>
            </a:r>
          </a:p>
          <a:p>
            <a:r>
              <a:rPr kumimoji="1" lang="ja-JP" altLang="en-US" sz="800" dirty="0" smtClean="0"/>
              <a:t>サムネイル</a:t>
            </a:r>
            <a:endParaRPr kumimoji="1" lang="ja-JP" altLang="en-US" sz="8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200843" y="252880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</a:t>
            </a:r>
          </a:p>
          <a:p>
            <a:r>
              <a:rPr kumimoji="1" lang="ja-JP" altLang="en-US" sz="800" dirty="0" smtClean="0"/>
              <a:t>サムネイル</a:t>
            </a:r>
            <a:endParaRPr kumimoji="1" lang="ja-JP" altLang="en-US" sz="8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927295" y="2515664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</a:t>
            </a:r>
          </a:p>
          <a:p>
            <a:r>
              <a:rPr kumimoji="1" lang="ja-JP" altLang="en-US" sz="800" dirty="0" smtClean="0"/>
              <a:t>サムネイル</a:t>
            </a:r>
            <a:endParaRPr kumimoji="1" lang="ja-JP" altLang="en-US" sz="8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673399" y="2507292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</a:t>
            </a:r>
          </a:p>
          <a:p>
            <a:r>
              <a:rPr kumimoji="1" lang="ja-JP" altLang="en-US" sz="800" dirty="0" smtClean="0"/>
              <a:t>サムネイル</a:t>
            </a:r>
            <a:endParaRPr kumimoji="1" lang="ja-JP" altLang="en-US" sz="8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428919" y="300198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チャンネル名</a:t>
            </a: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5180261" y="300416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チャンネル名</a:t>
            </a: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5908034" y="3004539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チャンネル名</a:t>
            </a: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6633942" y="300367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チャンネル名</a:t>
            </a: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4400624" y="429023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チャンネル名</a:t>
            </a: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171220" y="429108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チャンネル名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5891330" y="428371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チャンネル名</a:t>
            </a: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6620125" y="429340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チャンネル名</a:t>
            </a: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427543" y="55921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チャンネル名</a:t>
            </a: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5200843" y="5592163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チャンネル名</a:t>
            </a: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5947116" y="561136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チャンネル名</a:t>
            </a: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623642" y="5611362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smtClean="0"/>
              <a:t>チャンネル名</a:t>
            </a:r>
          </a:p>
        </p:txBody>
      </p:sp>
      <p:grpSp>
        <p:nvGrpSpPr>
          <p:cNvPr id="109" name="図形グループ 108"/>
          <p:cNvGrpSpPr/>
          <p:nvPr/>
        </p:nvGrpSpPr>
        <p:grpSpPr>
          <a:xfrm>
            <a:off x="4388222" y="707769"/>
            <a:ext cx="3037813" cy="442404"/>
            <a:chOff x="732446" y="587166"/>
            <a:chExt cx="3037813" cy="442404"/>
          </a:xfrm>
        </p:grpSpPr>
        <p:sp>
          <p:nvSpPr>
            <p:cNvPr id="110" name="タイトル 1"/>
            <p:cNvSpPr txBox="1">
              <a:spLocks/>
            </p:cNvSpPr>
            <p:nvPr/>
          </p:nvSpPr>
          <p:spPr>
            <a:xfrm>
              <a:off x="732446" y="587166"/>
              <a:ext cx="3037813" cy="44240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mtClean="0"/>
                <a:t/>
              </a:r>
              <a:br>
                <a:rPr lang="en-US" altLang="ja-JP" smtClean="0"/>
              </a:br>
              <a:endParaRPr lang="ja-JP" altLang="en-US" dirty="0"/>
            </a:p>
          </p:txBody>
        </p:sp>
        <p:pic>
          <p:nvPicPr>
            <p:cNvPr id="111" name="図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35" y="657590"/>
              <a:ext cx="347228" cy="347228"/>
            </a:xfrm>
            <a:prstGeom prst="rect">
              <a:avLst/>
            </a:prstGeom>
          </p:spPr>
        </p:pic>
        <p:sp>
          <p:nvSpPr>
            <p:cNvPr id="115" name="テキスト ボックス 114"/>
            <p:cNvSpPr txBox="1"/>
            <p:nvPr/>
          </p:nvSpPr>
          <p:spPr>
            <a:xfrm>
              <a:off x="1623386" y="6695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smtClean="0"/>
                <a:t>コミュキャス</a:t>
              </a:r>
              <a:endParaRPr kumimoji="1" lang="ja-JP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862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タイトル 1"/>
          <p:cNvSpPr txBox="1">
            <a:spLocks/>
          </p:cNvSpPr>
          <p:nvPr/>
        </p:nvSpPr>
        <p:spPr>
          <a:xfrm>
            <a:off x="727296" y="595158"/>
            <a:ext cx="3037813" cy="542934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20263" y="1084200"/>
            <a:ext cx="1451877" cy="15358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05027" y="164290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チャンネル</a:t>
            </a:r>
          </a:p>
          <a:p>
            <a:r>
              <a:rPr kumimoji="1" lang="ja-JP" altLang="en-US" sz="1400" dirty="0" smtClean="0"/>
              <a:t>サムネイル</a:t>
            </a:r>
            <a:endParaRPr kumimoji="1" lang="ja-JP" altLang="en-US" sz="1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2851" y="2752493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チャンネル説明文、</a:t>
            </a:r>
            <a:r>
              <a:rPr lang="ja-JP" altLang="en-US" sz="1200" dirty="0"/>
              <a:t>チャンネル説明文、</a:t>
            </a:r>
            <a:endParaRPr lang="ja-JP" altLang="en-US" sz="1200" dirty="0" smtClean="0"/>
          </a:p>
          <a:p>
            <a:r>
              <a:rPr lang="ja-JP" altLang="en-US" sz="1200" dirty="0"/>
              <a:t>チャンネル説明文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チャンネル説明文、</a:t>
            </a:r>
            <a:endParaRPr lang="ja-JP" altLang="en-US" sz="1200" dirty="0" smtClean="0"/>
          </a:p>
          <a:p>
            <a:r>
              <a:rPr lang="ja-JP" altLang="en-US" sz="1200" dirty="0"/>
              <a:t>チャンネル説明文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チャンネル説明文</a:t>
            </a:r>
            <a:r>
              <a:rPr lang="ja-JP" altLang="en-US" sz="1200" dirty="0" smtClean="0"/>
              <a:t>、</a:t>
            </a:r>
            <a:endParaRPr lang="ja-JP" altLang="en-US" sz="1200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39627" y="3619448"/>
            <a:ext cx="3037813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959457" y="380731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エピソード名</a:t>
            </a:r>
            <a:endParaRPr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1268518" y="17848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/>
              <a:t>チャンネルの詳細画面</a:t>
            </a:r>
            <a:endParaRPr kumimoji="1" lang="ja-JP" altLang="en-US" sz="1400" b="1" dirty="0" smtClean="0"/>
          </a:p>
        </p:txBody>
      </p:sp>
      <p:pic>
        <p:nvPicPr>
          <p:cNvPr id="91" name="図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0" y="1082607"/>
            <a:ext cx="338583" cy="338583"/>
          </a:xfrm>
          <a:prstGeom prst="rect">
            <a:avLst/>
          </a:prstGeom>
        </p:spPr>
      </p:pic>
      <p:sp>
        <p:nvSpPr>
          <p:cNvPr id="99" name="テキスト ボックス 98"/>
          <p:cNvSpPr txBox="1"/>
          <p:nvPr/>
        </p:nvSpPr>
        <p:spPr>
          <a:xfrm>
            <a:off x="729956" y="4204426"/>
            <a:ext cx="3037813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0" name="正方形/長方形 99"/>
          <p:cNvSpPr/>
          <p:nvPr/>
        </p:nvSpPr>
        <p:spPr>
          <a:xfrm>
            <a:off x="949786" y="439229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エピソード名</a:t>
            </a:r>
            <a:endParaRPr lang="ja-JP" altLang="en-US" sz="14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35422" y="4804738"/>
            <a:ext cx="3037813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3" name="正方形/長方形 102"/>
          <p:cNvSpPr/>
          <p:nvPr/>
        </p:nvSpPr>
        <p:spPr>
          <a:xfrm>
            <a:off x="955252" y="499260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エピソード名</a:t>
            </a:r>
            <a:endParaRPr lang="ja-JP" altLang="en-US" sz="1400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738570" y="5407231"/>
            <a:ext cx="3037813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6" name="正方形/長方形 105"/>
          <p:cNvSpPr/>
          <p:nvPr/>
        </p:nvSpPr>
        <p:spPr>
          <a:xfrm>
            <a:off x="947126" y="5577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エピソード名</a:t>
            </a:r>
            <a:endParaRPr lang="ja-JP" altLang="en-US" sz="1400" dirty="0"/>
          </a:p>
        </p:txBody>
      </p:sp>
      <p:pic>
        <p:nvPicPr>
          <p:cNvPr id="108" name="図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07" y="3815300"/>
            <a:ext cx="275293" cy="275293"/>
          </a:xfrm>
          <a:prstGeom prst="rect">
            <a:avLst/>
          </a:prstGeom>
        </p:spPr>
      </p:pic>
      <p:pic>
        <p:nvPicPr>
          <p:cNvPr id="112" name="図 1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89" y="4416702"/>
            <a:ext cx="275293" cy="275293"/>
          </a:xfrm>
          <a:prstGeom prst="rect">
            <a:avLst/>
          </a:prstGeom>
        </p:spPr>
      </p:pic>
      <p:pic>
        <p:nvPicPr>
          <p:cNvPr id="113" name="図 1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89" y="4995107"/>
            <a:ext cx="275293" cy="275293"/>
          </a:xfrm>
          <a:prstGeom prst="rect">
            <a:avLst/>
          </a:prstGeom>
        </p:spPr>
      </p:pic>
      <p:pic>
        <p:nvPicPr>
          <p:cNvPr id="114" name="図 1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89" y="5580641"/>
            <a:ext cx="275293" cy="275293"/>
          </a:xfrm>
          <a:prstGeom prst="rect">
            <a:avLst/>
          </a:prstGeom>
        </p:spPr>
      </p:pic>
      <p:sp>
        <p:nvSpPr>
          <p:cNvPr id="131" name="タイトル 1"/>
          <p:cNvSpPr txBox="1">
            <a:spLocks/>
          </p:cNvSpPr>
          <p:nvPr/>
        </p:nvSpPr>
        <p:spPr>
          <a:xfrm>
            <a:off x="8574377" y="623479"/>
            <a:ext cx="3037813" cy="542934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9367344" y="1112521"/>
            <a:ext cx="1451877" cy="15358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9552108" y="167122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チャンネル</a:t>
            </a:r>
          </a:p>
          <a:p>
            <a:r>
              <a:rPr kumimoji="1" lang="ja-JP" altLang="en-US" sz="1400" dirty="0" smtClean="0"/>
              <a:t>サムネイル</a:t>
            </a:r>
            <a:endParaRPr kumimoji="1" lang="ja-JP" altLang="en-US" sz="1400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8689932" y="2780814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チャンネル説明文、</a:t>
            </a:r>
            <a:r>
              <a:rPr lang="ja-JP" altLang="en-US" sz="1200" dirty="0"/>
              <a:t>チャンネル説明文、</a:t>
            </a:r>
            <a:endParaRPr lang="ja-JP" altLang="en-US" sz="1200" dirty="0" smtClean="0"/>
          </a:p>
          <a:p>
            <a:r>
              <a:rPr lang="ja-JP" altLang="en-US" sz="1200" dirty="0"/>
              <a:t>チャンネル説明文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チャンネル説明文、</a:t>
            </a:r>
            <a:endParaRPr lang="ja-JP" altLang="en-US" sz="1200" dirty="0" smtClean="0"/>
          </a:p>
          <a:p>
            <a:r>
              <a:rPr lang="ja-JP" altLang="en-US" sz="1200" dirty="0"/>
              <a:t>チャンネル説明文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チャンネル説明文</a:t>
            </a:r>
            <a:r>
              <a:rPr lang="ja-JP" altLang="en-US" sz="1200" dirty="0" smtClean="0"/>
              <a:t>、</a:t>
            </a:r>
            <a:endParaRPr lang="ja-JP" altLang="en-US" sz="1200" dirty="0" smtClean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8586708" y="3647769"/>
            <a:ext cx="3037813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8806538" y="383564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エピソード名</a:t>
            </a:r>
            <a:endParaRPr lang="ja-JP" altLang="en-US" sz="1400" dirty="0"/>
          </a:p>
        </p:txBody>
      </p:sp>
      <p:pic>
        <p:nvPicPr>
          <p:cNvPr id="138" name="図 1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238" y="1091309"/>
            <a:ext cx="338583" cy="338583"/>
          </a:xfrm>
          <a:prstGeom prst="rect">
            <a:avLst/>
          </a:prstGeom>
        </p:spPr>
      </p:pic>
      <p:sp>
        <p:nvSpPr>
          <p:cNvPr id="140" name="テキスト ボックス 139"/>
          <p:cNvSpPr txBox="1"/>
          <p:nvPr/>
        </p:nvSpPr>
        <p:spPr>
          <a:xfrm>
            <a:off x="8577037" y="4232747"/>
            <a:ext cx="3037813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1" name="正方形/長方形 140"/>
          <p:cNvSpPr/>
          <p:nvPr/>
        </p:nvSpPr>
        <p:spPr>
          <a:xfrm>
            <a:off x="8796867" y="442061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エピソード名</a:t>
            </a:r>
            <a:endParaRPr lang="ja-JP" altLang="en-US" sz="1400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8582503" y="4833059"/>
            <a:ext cx="3037813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4" name="正方形/長方形 143"/>
          <p:cNvSpPr/>
          <p:nvPr/>
        </p:nvSpPr>
        <p:spPr>
          <a:xfrm>
            <a:off x="8802333" y="502093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エピソード名</a:t>
            </a:r>
            <a:endParaRPr lang="ja-JP" altLang="en-US" sz="1400" dirty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8585651" y="5435552"/>
            <a:ext cx="3037813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7" name="正方形/長方形 146"/>
          <p:cNvSpPr/>
          <p:nvPr/>
        </p:nvSpPr>
        <p:spPr>
          <a:xfrm>
            <a:off x="8794207" y="560590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エピソード名</a:t>
            </a:r>
            <a:endParaRPr lang="ja-JP" altLang="en-US" sz="1400" dirty="0"/>
          </a:p>
        </p:txBody>
      </p:sp>
      <p:pic>
        <p:nvPicPr>
          <p:cNvPr id="150" name="図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70" y="4445023"/>
            <a:ext cx="275293" cy="275293"/>
          </a:xfrm>
          <a:prstGeom prst="rect">
            <a:avLst/>
          </a:prstGeom>
        </p:spPr>
      </p:pic>
      <p:pic>
        <p:nvPicPr>
          <p:cNvPr id="151" name="図 1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70" y="5023428"/>
            <a:ext cx="275293" cy="275293"/>
          </a:xfrm>
          <a:prstGeom prst="rect">
            <a:avLst/>
          </a:prstGeom>
        </p:spPr>
      </p:pic>
      <p:pic>
        <p:nvPicPr>
          <p:cNvPr id="152" name="図 1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70" y="5608962"/>
            <a:ext cx="275293" cy="275293"/>
          </a:xfrm>
          <a:prstGeom prst="rect">
            <a:avLst/>
          </a:prstGeom>
        </p:spPr>
      </p:pic>
      <p:sp>
        <p:nvSpPr>
          <p:cNvPr id="153" name="タイトル 1"/>
          <p:cNvSpPr txBox="1">
            <a:spLocks/>
          </p:cNvSpPr>
          <p:nvPr/>
        </p:nvSpPr>
        <p:spPr>
          <a:xfrm>
            <a:off x="4743597" y="620594"/>
            <a:ext cx="3037813" cy="542934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5155264" y="2456108"/>
            <a:ext cx="1451877" cy="15358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5340028" y="3014809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チャンネル</a:t>
            </a:r>
          </a:p>
          <a:p>
            <a:r>
              <a:rPr kumimoji="1" lang="ja-JP" altLang="en-US" sz="1400" dirty="0" smtClean="0"/>
              <a:t>サムネイル</a:t>
            </a:r>
            <a:endParaRPr kumimoji="1" lang="ja-JP" altLang="en-US" sz="14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4859152" y="2777929"/>
            <a:ext cx="280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チャンネル説明文、</a:t>
            </a:r>
            <a:r>
              <a:rPr lang="ja-JP" altLang="en-US" sz="1200" dirty="0"/>
              <a:t>チャンネル説明文、</a:t>
            </a:r>
            <a:endParaRPr lang="ja-JP" altLang="en-US" sz="1200" dirty="0" smtClean="0"/>
          </a:p>
          <a:p>
            <a:r>
              <a:rPr lang="ja-JP" altLang="en-US" sz="1200" dirty="0"/>
              <a:t>チャンネル説明文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チャンネル説明文、</a:t>
            </a:r>
            <a:endParaRPr lang="ja-JP" altLang="en-US" sz="1200" dirty="0" smtClean="0"/>
          </a:p>
          <a:p>
            <a:r>
              <a:rPr lang="ja-JP" altLang="en-US" sz="1200" dirty="0"/>
              <a:t>チャンネル説明文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チャンネル説明文</a:t>
            </a:r>
            <a:r>
              <a:rPr lang="ja-JP" altLang="en-US" sz="1200" dirty="0" smtClean="0"/>
              <a:t>、</a:t>
            </a:r>
            <a:endParaRPr lang="ja-JP" altLang="en-US" sz="1200" dirty="0" smtClean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755928" y="3644884"/>
            <a:ext cx="3037813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4975758" y="3832755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エピソード名</a:t>
            </a:r>
            <a:endParaRPr lang="ja-JP" altLang="en-US" sz="1400" dirty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4954766" y="166433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チャンネルの詳細</a:t>
            </a:r>
            <a:r>
              <a:rPr lang="ja-JP" altLang="en-US" sz="1400" b="1" dirty="0" smtClean="0"/>
              <a:t>画面</a:t>
            </a:r>
            <a:r>
              <a:rPr lang="ja-JP" altLang="en-US" sz="1400" b="1" dirty="0" smtClean="0"/>
              <a:t>（いいね）</a:t>
            </a:r>
            <a:endParaRPr kumimoji="1" lang="ja-JP" altLang="en-US" sz="1400" b="1" dirty="0" smtClean="0"/>
          </a:p>
        </p:txBody>
      </p:sp>
      <p:pic>
        <p:nvPicPr>
          <p:cNvPr id="160" name="図 1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18" y="1064281"/>
            <a:ext cx="338583" cy="338583"/>
          </a:xfrm>
          <a:prstGeom prst="rect">
            <a:avLst/>
          </a:prstGeom>
        </p:spPr>
      </p:pic>
      <p:sp>
        <p:nvSpPr>
          <p:cNvPr id="162" name="テキスト ボックス 161"/>
          <p:cNvSpPr txBox="1"/>
          <p:nvPr/>
        </p:nvSpPr>
        <p:spPr>
          <a:xfrm>
            <a:off x="4746257" y="4229862"/>
            <a:ext cx="3037813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3" name="正方形/長方形 162"/>
          <p:cNvSpPr/>
          <p:nvPr/>
        </p:nvSpPr>
        <p:spPr>
          <a:xfrm>
            <a:off x="4966087" y="441773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エピソード名</a:t>
            </a:r>
            <a:endParaRPr lang="ja-JP" altLang="en-US" sz="1400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4751723" y="4830174"/>
            <a:ext cx="3037813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6" name="正方形/長方形 165"/>
          <p:cNvSpPr/>
          <p:nvPr/>
        </p:nvSpPr>
        <p:spPr>
          <a:xfrm>
            <a:off x="4971553" y="5018045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エピソード名</a:t>
            </a:r>
            <a:endParaRPr lang="ja-JP" altLang="en-US" sz="1400" dirty="0"/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4754871" y="5432667"/>
            <a:ext cx="3037813" cy="6172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9" name="正方形/長方形 168"/>
          <p:cNvSpPr/>
          <p:nvPr/>
        </p:nvSpPr>
        <p:spPr>
          <a:xfrm>
            <a:off x="4963427" y="560302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エピソード名</a:t>
            </a:r>
            <a:endParaRPr lang="ja-JP" altLang="en-US" sz="1400" dirty="0"/>
          </a:p>
        </p:txBody>
      </p:sp>
      <p:pic>
        <p:nvPicPr>
          <p:cNvPr id="171" name="図 1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08" y="3840736"/>
            <a:ext cx="275293" cy="275293"/>
          </a:xfrm>
          <a:prstGeom prst="rect">
            <a:avLst/>
          </a:prstGeom>
        </p:spPr>
      </p:pic>
      <p:pic>
        <p:nvPicPr>
          <p:cNvPr id="172" name="図 1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90" y="4442138"/>
            <a:ext cx="275293" cy="275293"/>
          </a:xfrm>
          <a:prstGeom prst="rect">
            <a:avLst/>
          </a:prstGeom>
        </p:spPr>
      </p:pic>
      <p:pic>
        <p:nvPicPr>
          <p:cNvPr id="173" name="図 1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90" y="5020543"/>
            <a:ext cx="275293" cy="275293"/>
          </a:xfrm>
          <a:prstGeom prst="rect">
            <a:avLst/>
          </a:prstGeom>
        </p:spPr>
      </p:pic>
      <p:pic>
        <p:nvPicPr>
          <p:cNvPr id="174" name="図 1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90" y="5606077"/>
            <a:ext cx="275293" cy="275293"/>
          </a:xfrm>
          <a:prstGeom prst="rect">
            <a:avLst/>
          </a:prstGeom>
        </p:spPr>
      </p:pic>
      <p:pic>
        <p:nvPicPr>
          <p:cNvPr id="177" name="図 1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49058" y="3804881"/>
            <a:ext cx="307968" cy="307968"/>
          </a:xfrm>
          <a:prstGeom prst="rect">
            <a:avLst/>
          </a:prstGeom>
        </p:spPr>
      </p:pic>
      <p:sp>
        <p:nvSpPr>
          <p:cNvPr id="178" name="正方形/長方形 177"/>
          <p:cNvSpPr/>
          <p:nvPr/>
        </p:nvSpPr>
        <p:spPr>
          <a:xfrm>
            <a:off x="11159036" y="3743315"/>
            <a:ext cx="475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E65"/>
                </a:solidFill>
              </a:rPr>
              <a:t>1</a:t>
            </a:r>
            <a:endParaRPr lang="ja-JP" altLang="en-US" sz="2000" b="1" dirty="0">
              <a:solidFill>
                <a:srgbClr val="FF0E65"/>
              </a:solidFill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5098266" y="1501690"/>
            <a:ext cx="235655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180" name="図 1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9919" y="2548475"/>
            <a:ext cx="849730" cy="849730"/>
          </a:xfrm>
          <a:prstGeom prst="rect">
            <a:avLst/>
          </a:prstGeom>
        </p:spPr>
      </p:pic>
      <p:sp>
        <p:nvSpPr>
          <p:cNvPr id="181" name="テキスト ボックス 180"/>
          <p:cNvSpPr txBox="1"/>
          <p:nvPr/>
        </p:nvSpPr>
        <p:spPr>
          <a:xfrm>
            <a:off x="5866705" y="1696455"/>
            <a:ext cx="840790" cy="7887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817508" y="1910761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チャンネル</a:t>
            </a:r>
          </a:p>
          <a:p>
            <a:r>
              <a:rPr kumimoji="1" lang="ja-JP" altLang="en-US" sz="1050" dirty="0" smtClean="0"/>
              <a:t>サムネイル</a:t>
            </a:r>
            <a:endParaRPr kumimoji="1" lang="ja-JP" altLang="en-US" sz="1050" dirty="0"/>
          </a:p>
        </p:txBody>
      </p:sp>
      <p:sp>
        <p:nvSpPr>
          <p:cNvPr id="183" name="正方形/長方形 182"/>
          <p:cNvSpPr/>
          <p:nvPr/>
        </p:nvSpPr>
        <p:spPr>
          <a:xfrm>
            <a:off x="5240895" y="3447436"/>
            <a:ext cx="2062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 smtClean="0">
                <a:solidFill>
                  <a:srgbClr val="FF0E65"/>
                </a:solidFill>
              </a:rPr>
              <a:t>いいねが</a:t>
            </a:r>
          </a:p>
          <a:p>
            <a:pPr algn="ctr"/>
            <a:r>
              <a:rPr lang="ja-JP" altLang="en-US" sz="1600" b="1" dirty="0" smtClean="0">
                <a:solidFill>
                  <a:srgbClr val="FF0E65"/>
                </a:solidFill>
              </a:rPr>
              <a:t>送られました！</a:t>
            </a:r>
            <a:endParaRPr lang="en-US" altLang="ja-JP" sz="1600" b="1" dirty="0" smtClean="0">
              <a:solidFill>
                <a:srgbClr val="FF0E65"/>
              </a:solidFill>
            </a:endParaRPr>
          </a:p>
        </p:txBody>
      </p:sp>
      <p:pic>
        <p:nvPicPr>
          <p:cNvPr id="184" name="図 1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95" y="3753239"/>
            <a:ext cx="350009" cy="350009"/>
          </a:xfrm>
          <a:prstGeom prst="rect">
            <a:avLst/>
          </a:prstGeom>
        </p:spPr>
      </p:pic>
      <p:pic>
        <p:nvPicPr>
          <p:cNvPr id="185" name="図 18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01" y="4363492"/>
            <a:ext cx="350009" cy="350009"/>
          </a:xfrm>
          <a:prstGeom prst="rect">
            <a:avLst/>
          </a:prstGeom>
        </p:spPr>
      </p:pic>
      <p:pic>
        <p:nvPicPr>
          <p:cNvPr id="186" name="図 1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945" y="4957748"/>
            <a:ext cx="350009" cy="350009"/>
          </a:xfrm>
          <a:prstGeom prst="rect">
            <a:avLst/>
          </a:prstGeom>
        </p:spPr>
      </p:pic>
      <p:pic>
        <p:nvPicPr>
          <p:cNvPr id="187" name="図 1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36" y="5577587"/>
            <a:ext cx="350009" cy="350009"/>
          </a:xfrm>
          <a:prstGeom prst="rect">
            <a:avLst/>
          </a:prstGeom>
        </p:spPr>
      </p:pic>
      <p:pic>
        <p:nvPicPr>
          <p:cNvPr id="189" name="図 1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01" y="4382267"/>
            <a:ext cx="350009" cy="350009"/>
          </a:xfrm>
          <a:prstGeom prst="rect">
            <a:avLst/>
          </a:prstGeom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82" y="4983964"/>
            <a:ext cx="350009" cy="350009"/>
          </a:xfrm>
          <a:prstGeom prst="rect">
            <a:avLst/>
          </a:prstGeom>
        </p:spPr>
      </p:pic>
      <p:pic>
        <p:nvPicPr>
          <p:cNvPr id="191" name="図 1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38" y="5563984"/>
            <a:ext cx="350009" cy="350009"/>
          </a:xfrm>
          <a:prstGeom prst="rect">
            <a:avLst/>
          </a:prstGeom>
        </p:spPr>
      </p:pic>
      <p:pic>
        <p:nvPicPr>
          <p:cNvPr id="192" name="図 1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86" y="3782610"/>
            <a:ext cx="350009" cy="350009"/>
          </a:xfrm>
          <a:prstGeom prst="rect">
            <a:avLst/>
          </a:prstGeom>
        </p:spPr>
      </p:pic>
      <p:pic>
        <p:nvPicPr>
          <p:cNvPr id="193" name="図 1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310" y="4362530"/>
            <a:ext cx="350009" cy="350009"/>
          </a:xfrm>
          <a:prstGeom prst="rect">
            <a:avLst/>
          </a:prstGeom>
        </p:spPr>
      </p:pic>
      <p:pic>
        <p:nvPicPr>
          <p:cNvPr id="194" name="図 1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44" y="4969916"/>
            <a:ext cx="350009" cy="350009"/>
          </a:xfrm>
          <a:prstGeom prst="rect">
            <a:avLst/>
          </a:prstGeom>
        </p:spPr>
      </p:pic>
      <p:pic>
        <p:nvPicPr>
          <p:cNvPr id="195" name="図 19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43" y="5588694"/>
            <a:ext cx="350009" cy="350009"/>
          </a:xfrm>
          <a:prstGeom prst="rect">
            <a:avLst/>
          </a:prstGeom>
        </p:spPr>
      </p:pic>
      <p:sp>
        <p:nvSpPr>
          <p:cNvPr id="198" name="テキスト ボックス 197"/>
          <p:cNvSpPr txBox="1"/>
          <p:nvPr/>
        </p:nvSpPr>
        <p:spPr>
          <a:xfrm>
            <a:off x="8554943" y="18322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チャンネルの詳細</a:t>
            </a:r>
            <a:r>
              <a:rPr lang="ja-JP" altLang="en-US" sz="1400" b="1" dirty="0" smtClean="0"/>
              <a:t>画面</a:t>
            </a:r>
            <a:r>
              <a:rPr lang="ja-JP" altLang="en-US" sz="1400" b="1" dirty="0" smtClean="0"/>
              <a:t>（いいね後）</a:t>
            </a:r>
            <a:endParaRPr kumimoji="1" lang="ja-JP" altLang="en-US" sz="1400" b="1" dirty="0" smtClean="0"/>
          </a:p>
        </p:txBody>
      </p:sp>
      <p:pic>
        <p:nvPicPr>
          <p:cNvPr id="199" name="図 1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52" y="1646879"/>
            <a:ext cx="241210" cy="241210"/>
          </a:xfrm>
          <a:prstGeom prst="rect">
            <a:avLst/>
          </a:prstGeom>
        </p:spPr>
      </p:pic>
      <p:grpSp>
        <p:nvGrpSpPr>
          <p:cNvPr id="203" name="図形グループ 202"/>
          <p:cNvGrpSpPr/>
          <p:nvPr/>
        </p:nvGrpSpPr>
        <p:grpSpPr>
          <a:xfrm>
            <a:off x="732446" y="587166"/>
            <a:ext cx="3037813" cy="442404"/>
            <a:chOff x="732446" y="587166"/>
            <a:chExt cx="3037813" cy="442404"/>
          </a:xfrm>
        </p:grpSpPr>
        <p:sp>
          <p:nvSpPr>
            <p:cNvPr id="200" name="タイトル 1"/>
            <p:cNvSpPr txBox="1">
              <a:spLocks/>
            </p:cNvSpPr>
            <p:nvPr/>
          </p:nvSpPr>
          <p:spPr>
            <a:xfrm>
              <a:off x="732446" y="587166"/>
              <a:ext cx="3037813" cy="44240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mtClean="0"/>
                <a:t/>
              </a:r>
              <a:br>
                <a:rPr lang="en-US" altLang="ja-JP" smtClean="0"/>
              </a:br>
              <a:endParaRPr lang="ja-JP" altLang="en-US" dirty="0"/>
            </a:p>
          </p:txBody>
        </p:sp>
        <p:pic>
          <p:nvPicPr>
            <p:cNvPr id="201" name="図 20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35" y="657590"/>
              <a:ext cx="347228" cy="347228"/>
            </a:xfrm>
            <a:prstGeom prst="rect">
              <a:avLst/>
            </a:prstGeom>
          </p:spPr>
        </p:pic>
        <p:sp>
          <p:nvSpPr>
            <p:cNvPr id="202" name="テキスト ボックス 201"/>
            <p:cNvSpPr txBox="1"/>
            <p:nvPr/>
          </p:nvSpPr>
          <p:spPr>
            <a:xfrm>
              <a:off x="1623386" y="6695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smtClean="0"/>
                <a:t>コミュキャス</a:t>
              </a:r>
              <a:endParaRPr kumimoji="1" lang="ja-JP" altLang="en-US" sz="1400" b="1" dirty="0"/>
            </a:p>
          </p:txBody>
        </p:sp>
      </p:grpSp>
      <p:grpSp>
        <p:nvGrpSpPr>
          <p:cNvPr id="204" name="図形グループ 203"/>
          <p:cNvGrpSpPr/>
          <p:nvPr/>
        </p:nvGrpSpPr>
        <p:grpSpPr>
          <a:xfrm>
            <a:off x="4731266" y="629788"/>
            <a:ext cx="3037813" cy="442404"/>
            <a:chOff x="732446" y="587166"/>
            <a:chExt cx="3037813" cy="442404"/>
          </a:xfrm>
        </p:grpSpPr>
        <p:sp>
          <p:nvSpPr>
            <p:cNvPr id="205" name="タイトル 1"/>
            <p:cNvSpPr txBox="1">
              <a:spLocks/>
            </p:cNvSpPr>
            <p:nvPr/>
          </p:nvSpPr>
          <p:spPr>
            <a:xfrm>
              <a:off x="732446" y="587166"/>
              <a:ext cx="3037813" cy="44240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mtClean="0"/>
                <a:t/>
              </a:r>
              <a:br>
                <a:rPr lang="en-US" altLang="ja-JP" smtClean="0"/>
              </a:br>
              <a:endParaRPr lang="ja-JP" altLang="en-US" dirty="0"/>
            </a:p>
          </p:txBody>
        </p:sp>
        <p:pic>
          <p:nvPicPr>
            <p:cNvPr id="206" name="図 20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35" y="657590"/>
              <a:ext cx="347228" cy="347228"/>
            </a:xfrm>
            <a:prstGeom prst="rect">
              <a:avLst/>
            </a:prstGeom>
          </p:spPr>
        </p:pic>
        <p:sp>
          <p:nvSpPr>
            <p:cNvPr id="207" name="テキスト ボックス 206"/>
            <p:cNvSpPr txBox="1"/>
            <p:nvPr/>
          </p:nvSpPr>
          <p:spPr>
            <a:xfrm>
              <a:off x="1623386" y="6695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smtClean="0"/>
                <a:t>コミュキャス</a:t>
              </a:r>
              <a:endParaRPr kumimoji="1" lang="ja-JP" altLang="en-US" sz="1400" b="1" dirty="0"/>
            </a:p>
          </p:txBody>
        </p:sp>
      </p:grpSp>
      <p:grpSp>
        <p:nvGrpSpPr>
          <p:cNvPr id="208" name="図形グループ 207"/>
          <p:cNvGrpSpPr/>
          <p:nvPr/>
        </p:nvGrpSpPr>
        <p:grpSpPr>
          <a:xfrm>
            <a:off x="8574377" y="633849"/>
            <a:ext cx="3037813" cy="442404"/>
            <a:chOff x="732446" y="587166"/>
            <a:chExt cx="3037813" cy="442404"/>
          </a:xfrm>
        </p:grpSpPr>
        <p:sp>
          <p:nvSpPr>
            <p:cNvPr id="209" name="タイトル 1"/>
            <p:cNvSpPr txBox="1">
              <a:spLocks/>
            </p:cNvSpPr>
            <p:nvPr/>
          </p:nvSpPr>
          <p:spPr>
            <a:xfrm>
              <a:off x="732446" y="587166"/>
              <a:ext cx="3037813" cy="44240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mtClean="0"/>
                <a:t/>
              </a:r>
              <a:br>
                <a:rPr lang="en-US" altLang="ja-JP" smtClean="0"/>
              </a:br>
              <a:endParaRPr lang="ja-JP" altLang="en-US" dirty="0"/>
            </a:p>
          </p:txBody>
        </p:sp>
        <p:pic>
          <p:nvPicPr>
            <p:cNvPr id="210" name="図 20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35" y="657590"/>
              <a:ext cx="347228" cy="347228"/>
            </a:xfrm>
            <a:prstGeom prst="rect">
              <a:avLst/>
            </a:prstGeom>
          </p:spPr>
        </p:pic>
        <p:sp>
          <p:nvSpPr>
            <p:cNvPr id="211" name="テキスト ボックス 210"/>
            <p:cNvSpPr txBox="1"/>
            <p:nvPr/>
          </p:nvSpPr>
          <p:spPr>
            <a:xfrm>
              <a:off x="1623386" y="6695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smtClean="0"/>
                <a:t>コミュキャス</a:t>
              </a:r>
              <a:endParaRPr kumimoji="1" lang="ja-JP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191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/>
          <p:cNvSpPr txBox="1"/>
          <p:nvPr/>
        </p:nvSpPr>
        <p:spPr>
          <a:xfrm>
            <a:off x="1332355" y="345184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エピソード</a:t>
            </a:r>
            <a:r>
              <a:rPr lang="ja-JP" altLang="en-US" sz="1400" b="1" dirty="0" smtClean="0"/>
              <a:t>の</a:t>
            </a:r>
            <a:r>
              <a:rPr lang="ja-JP" altLang="en-US" sz="1400" b="1" dirty="0"/>
              <a:t>詳細</a:t>
            </a:r>
            <a:r>
              <a:rPr lang="ja-JP" altLang="en-US" sz="1400" b="1" dirty="0" smtClean="0"/>
              <a:t>画面</a:t>
            </a:r>
            <a:endParaRPr lang="en-US" altLang="ja-JP" sz="1400" b="1" dirty="0" smtClean="0"/>
          </a:p>
        </p:txBody>
      </p:sp>
      <p:sp>
        <p:nvSpPr>
          <p:cNvPr id="79" name="タイトル 1"/>
          <p:cNvSpPr txBox="1">
            <a:spLocks/>
          </p:cNvSpPr>
          <p:nvPr/>
        </p:nvSpPr>
        <p:spPr>
          <a:xfrm>
            <a:off x="953875" y="746599"/>
            <a:ext cx="3037813" cy="542934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746839" y="1263701"/>
            <a:ext cx="145187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931606" y="174193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チャンネル</a:t>
            </a:r>
          </a:p>
          <a:p>
            <a:r>
              <a:rPr kumimoji="1" lang="ja-JP" altLang="en-US" sz="1400" dirty="0" smtClean="0"/>
              <a:t>サムネイル</a:t>
            </a:r>
            <a:endParaRPr kumimoji="1" lang="ja-JP" altLang="en-US" sz="14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069429" y="2744985"/>
            <a:ext cx="280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</a:t>
            </a:r>
            <a:r>
              <a:rPr lang="ja-JP" altLang="en-US" sz="1200" dirty="0" smtClean="0"/>
              <a:t>説明</a:t>
            </a:r>
            <a:r>
              <a:rPr lang="ja-JP" altLang="en-US" sz="1200" dirty="0" smtClean="0"/>
              <a:t>文</a:t>
            </a:r>
            <a:endParaRPr lang="ja-JP" altLang="en-US" sz="1200" dirty="0" smtClean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45749" y="3576490"/>
            <a:ext cx="303781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cxnSp>
        <p:nvCxnSpPr>
          <p:cNvPr id="87" name="直線コネクタ 86"/>
          <p:cNvCxnSpPr/>
          <p:nvPr/>
        </p:nvCxnSpPr>
        <p:spPr>
          <a:xfrm>
            <a:off x="1332355" y="5024813"/>
            <a:ext cx="22310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8" name="図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71" y="4029126"/>
            <a:ext cx="624415" cy="624415"/>
          </a:xfrm>
          <a:prstGeom prst="rect">
            <a:avLst/>
          </a:prstGeom>
        </p:spPr>
      </p:pic>
      <p:sp>
        <p:nvSpPr>
          <p:cNvPr id="89" name="円/楕円 88"/>
          <p:cNvSpPr/>
          <p:nvPr/>
        </p:nvSpPr>
        <p:spPr>
          <a:xfrm>
            <a:off x="1473119" y="4936131"/>
            <a:ext cx="126489" cy="153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2" name="図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76" y="1328545"/>
            <a:ext cx="338583" cy="338583"/>
          </a:xfrm>
          <a:prstGeom prst="rect">
            <a:avLst/>
          </a:prstGeom>
        </p:spPr>
      </p:pic>
      <p:pic>
        <p:nvPicPr>
          <p:cNvPr id="97" name="図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95617">
            <a:off x="3116666" y="4076945"/>
            <a:ext cx="486783" cy="486783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30048">
            <a:off x="1406199" y="4124361"/>
            <a:ext cx="486783" cy="486783"/>
          </a:xfrm>
          <a:prstGeom prst="rect">
            <a:avLst/>
          </a:prstGeom>
        </p:spPr>
      </p:pic>
      <p:sp>
        <p:nvSpPr>
          <p:cNvPr id="115" name="テキスト ボックス 114"/>
          <p:cNvSpPr txBox="1"/>
          <p:nvPr/>
        </p:nvSpPr>
        <p:spPr>
          <a:xfrm>
            <a:off x="1319143" y="5143504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1:00</a:t>
            </a:r>
            <a:endParaRPr kumimoji="1" lang="ja-JP" altLang="en-US" sz="12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225472" y="5640505"/>
            <a:ext cx="69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smtClean="0"/>
              <a:t>１倍</a:t>
            </a:r>
            <a:endParaRPr kumimoji="1" lang="ja-JP" altLang="en-US" sz="1600" b="1" dirty="0"/>
          </a:p>
        </p:txBody>
      </p:sp>
      <p:pic>
        <p:nvPicPr>
          <p:cNvPr id="129" name="図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78" y="5558672"/>
            <a:ext cx="478157" cy="478157"/>
          </a:xfrm>
          <a:prstGeom prst="rect">
            <a:avLst/>
          </a:prstGeom>
        </p:spPr>
      </p:pic>
      <p:pic>
        <p:nvPicPr>
          <p:cNvPr id="130" name="図 1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03" y="5558672"/>
            <a:ext cx="921686" cy="921686"/>
          </a:xfrm>
          <a:prstGeom prst="rect">
            <a:avLst/>
          </a:prstGeom>
        </p:spPr>
      </p:pic>
      <p:sp>
        <p:nvSpPr>
          <p:cNvPr id="75" name="テキスト ボックス 74"/>
          <p:cNvSpPr txBox="1"/>
          <p:nvPr/>
        </p:nvSpPr>
        <p:spPr>
          <a:xfrm>
            <a:off x="1463622" y="4202833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173523" y="4196809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597875" y="316201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エピソード</a:t>
            </a:r>
            <a:r>
              <a:rPr lang="ja-JP" altLang="en-US" sz="1400" b="1" dirty="0" smtClean="0"/>
              <a:t>の</a:t>
            </a:r>
            <a:r>
              <a:rPr lang="ja-JP" altLang="en-US" sz="1400" b="1"/>
              <a:t>詳細</a:t>
            </a:r>
            <a:r>
              <a:rPr lang="ja-JP" altLang="en-US" sz="1400" b="1" smtClean="0"/>
              <a:t>画面</a:t>
            </a:r>
            <a:r>
              <a:rPr lang="ja-JP" altLang="en-US" sz="1400" b="1" smtClean="0"/>
              <a:t>（いいね）</a:t>
            </a:r>
            <a:endParaRPr lang="en-US" altLang="ja-JP" sz="1400" b="1" dirty="0" smtClean="0"/>
          </a:p>
        </p:txBody>
      </p:sp>
      <p:sp>
        <p:nvSpPr>
          <p:cNvPr id="78" name="タイトル 1"/>
          <p:cNvSpPr txBox="1">
            <a:spLocks/>
          </p:cNvSpPr>
          <p:nvPr/>
        </p:nvSpPr>
        <p:spPr>
          <a:xfrm>
            <a:off x="4482321" y="732469"/>
            <a:ext cx="3037813" cy="542934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460052" y="172780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チャンネル</a:t>
            </a:r>
          </a:p>
          <a:p>
            <a:r>
              <a:rPr kumimoji="1" lang="ja-JP" altLang="en-US" sz="1400" dirty="0" smtClean="0"/>
              <a:t>サムネイル</a:t>
            </a:r>
            <a:endParaRPr kumimoji="1" lang="ja-JP" altLang="en-US" sz="14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597875" y="2730855"/>
            <a:ext cx="280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</a:t>
            </a:r>
            <a:r>
              <a:rPr lang="ja-JP" altLang="en-US" sz="1200" dirty="0" smtClean="0"/>
              <a:t>説明</a:t>
            </a:r>
            <a:r>
              <a:rPr lang="ja-JP" altLang="en-US" sz="1200" dirty="0" smtClean="0"/>
              <a:t>文</a:t>
            </a:r>
            <a:endParaRPr lang="ja-JP" altLang="en-US" sz="1200" dirty="0" smtClean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474195" y="3562360"/>
            <a:ext cx="303781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cxnSp>
        <p:nvCxnSpPr>
          <p:cNvPr id="95" name="直線コネクタ 94"/>
          <p:cNvCxnSpPr/>
          <p:nvPr/>
        </p:nvCxnSpPr>
        <p:spPr>
          <a:xfrm>
            <a:off x="4860801" y="5010683"/>
            <a:ext cx="22310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6" name="図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17" y="4014996"/>
            <a:ext cx="624415" cy="624415"/>
          </a:xfrm>
          <a:prstGeom prst="rect">
            <a:avLst/>
          </a:prstGeom>
        </p:spPr>
      </p:pic>
      <p:sp>
        <p:nvSpPr>
          <p:cNvPr id="109" name="円/楕円 108"/>
          <p:cNvSpPr/>
          <p:nvPr/>
        </p:nvSpPr>
        <p:spPr>
          <a:xfrm>
            <a:off x="5001565" y="4922001"/>
            <a:ext cx="126489" cy="153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66" y="1221201"/>
            <a:ext cx="338583" cy="338583"/>
          </a:xfrm>
          <a:prstGeom prst="rect">
            <a:avLst/>
          </a:prstGeom>
        </p:spPr>
      </p:pic>
      <p:pic>
        <p:nvPicPr>
          <p:cNvPr id="111" name="図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95617">
            <a:off x="6645112" y="4062815"/>
            <a:ext cx="486783" cy="486783"/>
          </a:xfrm>
          <a:prstGeom prst="rect">
            <a:avLst/>
          </a:prstGeom>
        </p:spPr>
      </p:pic>
      <p:pic>
        <p:nvPicPr>
          <p:cNvPr id="131" name="図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30048">
            <a:off x="4934645" y="4110231"/>
            <a:ext cx="486783" cy="486783"/>
          </a:xfrm>
          <a:prstGeom prst="rect">
            <a:avLst/>
          </a:prstGeom>
        </p:spPr>
      </p:pic>
      <p:sp>
        <p:nvSpPr>
          <p:cNvPr id="132" name="テキスト ボックス 131"/>
          <p:cNvSpPr txBox="1"/>
          <p:nvPr/>
        </p:nvSpPr>
        <p:spPr>
          <a:xfrm>
            <a:off x="4847589" y="5129374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1:00</a:t>
            </a:r>
            <a:endParaRPr kumimoji="1" lang="ja-JP" altLang="en-US" sz="120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5753918" y="5626375"/>
            <a:ext cx="69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smtClean="0"/>
              <a:t>１倍</a:t>
            </a:r>
            <a:endParaRPr kumimoji="1" lang="ja-JP" altLang="en-US" sz="1600" b="1" dirty="0"/>
          </a:p>
        </p:txBody>
      </p:sp>
      <p:pic>
        <p:nvPicPr>
          <p:cNvPr id="134" name="図 1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24" y="5544542"/>
            <a:ext cx="478157" cy="478157"/>
          </a:xfrm>
          <a:prstGeom prst="rect">
            <a:avLst/>
          </a:prstGeom>
        </p:spPr>
      </p:pic>
      <p:pic>
        <p:nvPicPr>
          <p:cNvPr id="135" name="図 1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49" y="5544542"/>
            <a:ext cx="921686" cy="921686"/>
          </a:xfrm>
          <a:prstGeom prst="rect">
            <a:avLst/>
          </a:prstGeom>
        </p:spPr>
      </p:pic>
      <p:sp>
        <p:nvSpPr>
          <p:cNvPr id="136" name="テキスト ボックス 135"/>
          <p:cNvSpPr txBox="1"/>
          <p:nvPr/>
        </p:nvSpPr>
        <p:spPr>
          <a:xfrm>
            <a:off x="4992068" y="4188703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6701969" y="4182679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814824" y="1553411"/>
            <a:ext cx="235655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139" name="図 1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7537" y="2735535"/>
            <a:ext cx="849730" cy="849730"/>
          </a:xfrm>
          <a:prstGeom prst="rect">
            <a:avLst/>
          </a:prstGeom>
        </p:spPr>
      </p:pic>
      <p:sp>
        <p:nvSpPr>
          <p:cNvPr id="140" name="テキスト ボックス 139"/>
          <p:cNvSpPr txBox="1"/>
          <p:nvPr/>
        </p:nvSpPr>
        <p:spPr>
          <a:xfrm>
            <a:off x="5545559" y="1833591"/>
            <a:ext cx="840790" cy="7887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1" name="正方形/長方形 140"/>
          <p:cNvSpPr/>
          <p:nvPr/>
        </p:nvSpPr>
        <p:spPr>
          <a:xfrm>
            <a:off x="5044409" y="3620809"/>
            <a:ext cx="2062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 smtClean="0">
                <a:solidFill>
                  <a:srgbClr val="FF0E65"/>
                </a:solidFill>
              </a:rPr>
              <a:t>いいねが</a:t>
            </a:r>
          </a:p>
          <a:p>
            <a:pPr algn="ctr"/>
            <a:r>
              <a:rPr lang="ja-JP" altLang="en-US" sz="1600" b="1" dirty="0" smtClean="0">
                <a:solidFill>
                  <a:srgbClr val="FF0E65"/>
                </a:solidFill>
              </a:rPr>
              <a:t>送られました！</a:t>
            </a:r>
            <a:endParaRPr lang="en-US" altLang="ja-JP" sz="1600" b="1" dirty="0" smtClean="0">
              <a:solidFill>
                <a:srgbClr val="FF0E65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547280" y="2020701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チャンネル</a:t>
            </a:r>
          </a:p>
          <a:p>
            <a:r>
              <a:rPr kumimoji="1" lang="ja-JP" altLang="en-US" sz="1050" dirty="0" smtClean="0"/>
              <a:t>サムネイル</a:t>
            </a:r>
            <a:endParaRPr kumimoji="1" lang="ja-JP" altLang="en-US" sz="1050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7938318" y="316201"/>
            <a:ext cx="312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エピソード</a:t>
            </a:r>
            <a:r>
              <a:rPr lang="ja-JP" altLang="en-US" sz="1400" b="1" dirty="0" smtClean="0"/>
              <a:t>の</a:t>
            </a:r>
            <a:r>
              <a:rPr lang="ja-JP" altLang="en-US" sz="1400" b="1" dirty="0"/>
              <a:t>詳細</a:t>
            </a:r>
            <a:r>
              <a:rPr lang="ja-JP" altLang="en-US" sz="1400" b="1" dirty="0" smtClean="0"/>
              <a:t>画面</a:t>
            </a:r>
            <a:r>
              <a:rPr lang="ja-JP" altLang="en-US" sz="1400" b="1" dirty="0" smtClean="0"/>
              <a:t>（いいね後）</a:t>
            </a:r>
            <a:endParaRPr lang="en-US" altLang="ja-JP" sz="1400" b="1" dirty="0" smtClean="0"/>
          </a:p>
        </p:txBody>
      </p:sp>
      <p:sp>
        <p:nvSpPr>
          <p:cNvPr id="144" name="タイトル 1"/>
          <p:cNvSpPr txBox="1">
            <a:spLocks/>
          </p:cNvSpPr>
          <p:nvPr/>
        </p:nvSpPr>
        <p:spPr>
          <a:xfrm>
            <a:off x="8056853" y="732469"/>
            <a:ext cx="3037813" cy="542934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8813223" y="1250321"/>
            <a:ext cx="1451877" cy="15358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9034584" y="172780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チャンネル</a:t>
            </a:r>
          </a:p>
          <a:p>
            <a:r>
              <a:rPr kumimoji="1" lang="ja-JP" altLang="en-US" sz="1400" dirty="0" smtClean="0"/>
              <a:t>サムネイル</a:t>
            </a:r>
            <a:endParaRPr kumimoji="1" lang="ja-JP" altLang="en-US" sz="1400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8172407" y="2730855"/>
            <a:ext cx="280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</a:t>
            </a:r>
            <a:r>
              <a:rPr lang="ja-JP" altLang="en-US" sz="1200" dirty="0" smtClean="0"/>
              <a:t>説明</a:t>
            </a:r>
            <a:r>
              <a:rPr lang="ja-JP" altLang="en-US" sz="1200" dirty="0" smtClean="0"/>
              <a:t>文</a:t>
            </a:r>
            <a:endParaRPr lang="ja-JP" altLang="en-US" sz="1200" dirty="0" smtClean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8048727" y="3562360"/>
            <a:ext cx="303781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cxnSp>
        <p:nvCxnSpPr>
          <p:cNvPr id="149" name="直線コネクタ 148"/>
          <p:cNvCxnSpPr/>
          <p:nvPr/>
        </p:nvCxnSpPr>
        <p:spPr>
          <a:xfrm>
            <a:off x="8435333" y="5010683"/>
            <a:ext cx="22310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0" name="図 1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49" y="4014996"/>
            <a:ext cx="624415" cy="624415"/>
          </a:xfrm>
          <a:prstGeom prst="rect">
            <a:avLst/>
          </a:prstGeom>
        </p:spPr>
      </p:pic>
      <p:sp>
        <p:nvSpPr>
          <p:cNvPr id="151" name="円/楕円 150"/>
          <p:cNvSpPr/>
          <p:nvPr/>
        </p:nvSpPr>
        <p:spPr>
          <a:xfrm>
            <a:off x="8576097" y="4922001"/>
            <a:ext cx="126489" cy="153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2" name="図 1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91" y="1255273"/>
            <a:ext cx="338583" cy="338583"/>
          </a:xfrm>
          <a:prstGeom prst="rect">
            <a:avLst/>
          </a:prstGeom>
        </p:spPr>
      </p:pic>
      <p:pic>
        <p:nvPicPr>
          <p:cNvPr id="153" name="図 1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95617">
            <a:off x="10219644" y="4062815"/>
            <a:ext cx="486783" cy="486783"/>
          </a:xfrm>
          <a:prstGeom prst="rect">
            <a:avLst/>
          </a:prstGeom>
        </p:spPr>
      </p:pic>
      <p:pic>
        <p:nvPicPr>
          <p:cNvPr id="154" name="図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30048">
            <a:off x="8509177" y="4110231"/>
            <a:ext cx="486783" cy="486783"/>
          </a:xfrm>
          <a:prstGeom prst="rect">
            <a:avLst/>
          </a:prstGeom>
        </p:spPr>
      </p:pic>
      <p:sp>
        <p:nvSpPr>
          <p:cNvPr id="155" name="テキスト ボックス 154"/>
          <p:cNvSpPr txBox="1"/>
          <p:nvPr/>
        </p:nvSpPr>
        <p:spPr>
          <a:xfrm>
            <a:off x="8422121" y="5129374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1:00</a:t>
            </a:r>
            <a:endParaRPr kumimoji="1" lang="ja-JP" altLang="en-US" sz="12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9328450" y="5626375"/>
            <a:ext cx="69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smtClean="0"/>
              <a:t>１倍</a:t>
            </a:r>
            <a:endParaRPr kumimoji="1" lang="ja-JP" altLang="en-US" sz="1600" b="1" dirty="0"/>
          </a:p>
        </p:txBody>
      </p:sp>
      <p:pic>
        <p:nvPicPr>
          <p:cNvPr id="158" name="図 1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981" y="5544542"/>
            <a:ext cx="921686" cy="921686"/>
          </a:xfrm>
          <a:prstGeom prst="rect">
            <a:avLst/>
          </a:prstGeom>
        </p:spPr>
      </p:pic>
      <p:sp>
        <p:nvSpPr>
          <p:cNvPr id="159" name="テキスト ボックス 158"/>
          <p:cNvSpPr txBox="1"/>
          <p:nvPr/>
        </p:nvSpPr>
        <p:spPr>
          <a:xfrm>
            <a:off x="8566600" y="4188703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10276501" y="4182679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pic>
        <p:nvPicPr>
          <p:cNvPr id="166" name="図 1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03052" y="5465901"/>
            <a:ext cx="553614" cy="553614"/>
          </a:xfrm>
          <a:prstGeom prst="rect">
            <a:avLst/>
          </a:prstGeom>
        </p:spPr>
      </p:pic>
      <p:sp>
        <p:nvSpPr>
          <p:cNvPr id="167" name="正方形/長方形 166"/>
          <p:cNvSpPr/>
          <p:nvPr/>
        </p:nvSpPr>
        <p:spPr>
          <a:xfrm>
            <a:off x="10652242" y="5541963"/>
            <a:ext cx="475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E65"/>
                </a:solidFill>
              </a:rPr>
              <a:t>1</a:t>
            </a:r>
            <a:endParaRPr lang="ja-JP" altLang="en-US" sz="2000" b="1" dirty="0">
              <a:solidFill>
                <a:srgbClr val="FF0E65"/>
              </a:solidFill>
            </a:endParaRPr>
          </a:p>
        </p:txBody>
      </p:sp>
      <p:pic>
        <p:nvPicPr>
          <p:cNvPr id="168" name="図 16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83" y="1657802"/>
            <a:ext cx="241210" cy="241210"/>
          </a:xfrm>
          <a:prstGeom prst="rect">
            <a:avLst/>
          </a:prstGeom>
        </p:spPr>
      </p:pic>
      <p:grpSp>
        <p:nvGrpSpPr>
          <p:cNvPr id="175" name="図形グループ 174"/>
          <p:cNvGrpSpPr/>
          <p:nvPr/>
        </p:nvGrpSpPr>
        <p:grpSpPr>
          <a:xfrm>
            <a:off x="953875" y="752213"/>
            <a:ext cx="3037813" cy="442404"/>
            <a:chOff x="732446" y="587166"/>
            <a:chExt cx="3037813" cy="442404"/>
          </a:xfrm>
        </p:grpSpPr>
        <p:sp>
          <p:nvSpPr>
            <p:cNvPr id="176" name="タイトル 1"/>
            <p:cNvSpPr txBox="1">
              <a:spLocks/>
            </p:cNvSpPr>
            <p:nvPr/>
          </p:nvSpPr>
          <p:spPr>
            <a:xfrm>
              <a:off x="732446" y="587166"/>
              <a:ext cx="3037813" cy="44240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mtClean="0"/>
                <a:t/>
              </a:r>
              <a:br>
                <a:rPr lang="en-US" altLang="ja-JP" smtClean="0"/>
              </a:br>
              <a:endParaRPr lang="ja-JP" altLang="en-US" dirty="0"/>
            </a:p>
          </p:txBody>
        </p:sp>
        <p:pic>
          <p:nvPicPr>
            <p:cNvPr id="177" name="図 17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35" y="657590"/>
              <a:ext cx="347228" cy="347228"/>
            </a:xfrm>
            <a:prstGeom prst="rect">
              <a:avLst/>
            </a:prstGeom>
          </p:spPr>
        </p:pic>
        <p:sp>
          <p:nvSpPr>
            <p:cNvPr id="178" name="テキスト ボックス 177"/>
            <p:cNvSpPr txBox="1"/>
            <p:nvPr/>
          </p:nvSpPr>
          <p:spPr>
            <a:xfrm>
              <a:off x="1623386" y="6695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smtClean="0"/>
                <a:t>コミュキャス</a:t>
              </a:r>
              <a:endParaRPr kumimoji="1" lang="ja-JP" altLang="en-US" sz="1400" b="1" dirty="0"/>
            </a:p>
          </p:txBody>
        </p:sp>
      </p:grpSp>
      <p:grpSp>
        <p:nvGrpSpPr>
          <p:cNvPr id="180" name="図形グループ 179"/>
          <p:cNvGrpSpPr/>
          <p:nvPr/>
        </p:nvGrpSpPr>
        <p:grpSpPr>
          <a:xfrm>
            <a:off x="4496213" y="726555"/>
            <a:ext cx="3037813" cy="442404"/>
            <a:chOff x="732446" y="587166"/>
            <a:chExt cx="3037813" cy="442404"/>
          </a:xfrm>
        </p:grpSpPr>
        <p:sp>
          <p:nvSpPr>
            <p:cNvPr id="181" name="タイトル 1"/>
            <p:cNvSpPr txBox="1">
              <a:spLocks/>
            </p:cNvSpPr>
            <p:nvPr/>
          </p:nvSpPr>
          <p:spPr>
            <a:xfrm>
              <a:off x="732446" y="587166"/>
              <a:ext cx="3037813" cy="44240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mtClean="0"/>
                <a:t/>
              </a:r>
              <a:br>
                <a:rPr lang="en-US" altLang="ja-JP" smtClean="0"/>
              </a:br>
              <a:endParaRPr lang="ja-JP" altLang="en-US" dirty="0"/>
            </a:p>
          </p:txBody>
        </p:sp>
        <p:pic>
          <p:nvPicPr>
            <p:cNvPr id="182" name="図 18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35" y="657590"/>
              <a:ext cx="347228" cy="347228"/>
            </a:xfrm>
            <a:prstGeom prst="rect">
              <a:avLst/>
            </a:prstGeom>
          </p:spPr>
        </p:pic>
        <p:sp>
          <p:nvSpPr>
            <p:cNvPr id="183" name="テキスト ボックス 182"/>
            <p:cNvSpPr txBox="1"/>
            <p:nvPr/>
          </p:nvSpPr>
          <p:spPr>
            <a:xfrm>
              <a:off x="1623386" y="6695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smtClean="0"/>
                <a:t>コミュキャス</a:t>
              </a:r>
              <a:endParaRPr kumimoji="1" lang="ja-JP" altLang="en-US" sz="1400" b="1" dirty="0"/>
            </a:p>
          </p:txBody>
        </p:sp>
      </p:grpSp>
      <p:grpSp>
        <p:nvGrpSpPr>
          <p:cNvPr id="184" name="図形グループ 183"/>
          <p:cNvGrpSpPr/>
          <p:nvPr/>
        </p:nvGrpSpPr>
        <p:grpSpPr>
          <a:xfrm>
            <a:off x="8064979" y="729656"/>
            <a:ext cx="3037813" cy="442404"/>
            <a:chOff x="732446" y="587166"/>
            <a:chExt cx="3037813" cy="442404"/>
          </a:xfrm>
        </p:grpSpPr>
        <p:sp>
          <p:nvSpPr>
            <p:cNvPr id="185" name="タイトル 1"/>
            <p:cNvSpPr txBox="1">
              <a:spLocks/>
            </p:cNvSpPr>
            <p:nvPr/>
          </p:nvSpPr>
          <p:spPr>
            <a:xfrm>
              <a:off x="732446" y="587166"/>
              <a:ext cx="3037813" cy="44240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mtClean="0"/>
                <a:t/>
              </a:r>
              <a:br>
                <a:rPr lang="en-US" altLang="ja-JP" smtClean="0"/>
              </a:br>
              <a:endParaRPr lang="ja-JP" altLang="en-US" dirty="0"/>
            </a:p>
          </p:txBody>
        </p:sp>
        <p:pic>
          <p:nvPicPr>
            <p:cNvPr id="186" name="図 18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35" y="657590"/>
              <a:ext cx="347228" cy="347228"/>
            </a:xfrm>
            <a:prstGeom prst="rect">
              <a:avLst/>
            </a:prstGeom>
          </p:spPr>
        </p:pic>
        <p:sp>
          <p:nvSpPr>
            <p:cNvPr id="187" name="テキスト ボックス 186"/>
            <p:cNvSpPr txBox="1"/>
            <p:nvPr/>
          </p:nvSpPr>
          <p:spPr>
            <a:xfrm>
              <a:off x="1623386" y="6695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smtClean="0"/>
                <a:t>コミュキャス</a:t>
              </a:r>
              <a:endParaRPr kumimoji="1" lang="ja-JP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95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/>
          <p:cNvSpPr txBox="1"/>
          <p:nvPr/>
        </p:nvSpPr>
        <p:spPr>
          <a:xfrm>
            <a:off x="3395928" y="29575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エピソード</a:t>
            </a:r>
            <a:r>
              <a:rPr lang="ja-JP" altLang="en-US" sz="1400" b="1" dirty="0" smtClean="0"/>
              <a:t>の</a:t>
            </a:r>
            <a:r>
              <a:rPr lang="ja-JP" altLang="en-US" sz="1400" b="1" dirty="0"/>
              <a:t>詳細</a:t>
            </a:r>
            <a:r>
              <a:rPr lang="ja-JP" altLang="en-US" sz="1400" b="1" dirty="0" smtClean="0"/>
              <a:t>画面</a:t>
            </a:r>
            <a:endParaRPr lang="en-US" altLang="ja-JP" sz="1400" b="1" dirty="0" smtClean="0"/>
          </a:p>
        </p:txBody>
      </p:sp>
      <p:sp>
        <p:nvSpPr>
          <p:cNvPr id="79" name="タイトル 1"/>
          <p:cNvSpPr txBox="1">
            <a:spLocks/>
          </p:cNvSpPr>
          <p:nvPr/>
        </p:nvSpPr>
        <p:spPr>
          <a:xfrm>
            <a:off x="3017448" y="697172"/>
            <a:ext cx="3037813" cy="542934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873638" y="1196637"/>
            <a:ext cx="1451877" cy="15358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995179" y="1692509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チャンネル</a:t>
            </a:r>
          </a:p>
          <a:p>
            <a:r>
              <a:rPr kumimoji="1" lang="ja-JP" altLang="en-US" sz="1400" dirty="0" smtClean="0"/>
              <a:t>サムネイル</a:t>
            </a:r>
            <a:endParaRPr kumimoji="1" lang="ja-JP" altLang="en-US" sz="14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133002" y="2695558"/>
            <a:ext cx="280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</a:t>
            </a:r>
            <a:r>
              <a:rPr lang="ja-JP" altLang="en-US" sz="1200" dirty="0" smtClean="0"/>
              <a:t>説明</a:t>
            </a:r>
            <a:r>
              <a:rPr lang="ja-JP" altLang="en-US" sz="1200" dirty="0" smtClean="0"/>
              <a:t>文</a:t>
            </a:r>
            <a:endParaRPr lang="ja-JP" altLang="en-US" sz="1200" dirty="0" smtClean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009322" y="3527063"/>
            <a:ext cx="303781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cxnSp>
        <p:nvCxnSpPr>
          <p:cNvPr id="87" name="直線コネクタ 86"/>
          <p:cNvCxnSpPr/>
          <p:nvPr/>
        </p:nvCxnSpPr>
        <p:spPr>
          <a:xfrm>
            <a:off x="3395928" y="4975386"/>
            <a:ext cx="22310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8" name="図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44" y="3979699"/>
            <a:ext cx="624415" cy="624415"/>
          </a:xfrm>
          <a:prstGeom prst="rect">
            <a:avLst/>
          </a:prstGeom>
        </p:spPr>
      </p:pic>
      <p:sp>
        <p:nvSpPr>
          <p:cNvPr id="89" name="円/楕円 88"/>
          <p:cNvSpPr/>
          <p:nvPr/>
        </p:nvSpPr>
        <p:spPr>
          <a:xfrm>
            <a:off x="3536692" y="4886704"/>
            <a:ext cx="126489" cy="153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2" name="図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22" y="1256952"/>
            <a:ext cx="338583" cy="338583"/>
          </a:xfrm>
          <a:prstGeom prst="rect">
            <a:avLst/>
          </a:prstGeom>
        </p:spPr>
      </p:pic>
      <p:pic>
        <p:nvPicPr>
          <p:cNvPr id="97" name="図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95617">
            <a:off x="5180239" y="4027518"/>
            <a:ext cx="486783" cy="486783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30048">
            <a:off x="3469772" y="4074934"/>
            <a:ext cx="486783" cy="486783"/>
          </a:xfrm>
          <a:prstGeom prst="rect">
            <a:avLst/>
          </a:prstGeom>
        </p:spPr>
      </p:pic>
      <p:sp>
        <p:nvSpPr>
          <p:cNvPr id="115" name="テキスト ボックス 114"/>
          <p:cNvSpPr txBox="1"/>
          <p:nvPr/>
        </p:nvSpPr>
        <p:spPr>
          <a:xfrm>
            <a:off x="3382716" y="5094077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1:00</a:t>
            </a:r>
            <a:endParaRPr kumimoji="1" lang="ja-JP" altLang="en-US" sz="12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4289045" y="5591078"/>
            <a:ext cx="69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smtClean="0"/>
              <a:t>１倍</a:t>
            </a:r>
            <a:endParaRPr kumimoji="1" lang="ja-JP" altLang="en-US" sz="1600" b="1" dirty="0"/>
          </a:p>
        </p:txBody>
      </p:sp>
      <p:pic>
        <p:nvPicPr>
          <p:cNvPr id="129" name="図 1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51" y="5509245"/>
            <a:ext cx="478157" cy="478157"/>
          </a:xfrm>
          <a:prstGeom prst="rect">
            <a:avLst/>
          </a:prstGeom>
        </p:spPr>
      </p:pic>
      <p:pic>
        <p:nvPicPr>
          <p:cNvPr id="130" name="図 1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6" y="5509245"/>
            <a:ext cx="921686" cy="921686"/>
          </a:xfrm>
          <a:prstGeom prst="rect">
            <a:avLst/>
          </a:prstGeom>
        </p:spPr>
      </p:pic>
      <p:sp>
        <p:nvSpPr>
          <p:cNvPr id="75" name="テキスト ボックス 74"/>
          <p:cNvSpPr txBox="1"/>
          <p:nvPr/>
        </p:nvSpPr>
        <p:spPr>
          <a:xfrm>
            <a:off x="3527195" y="4153406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237096" y="4147382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332679" y="27801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ギフト</a:t>
            </a:r>
            <a:r>
              <a:rPr lang="ja-JP" altLang="en-US" sz="1400" b="1" smtClean="0"/>
              <a:t>購入</a:t>
            </a:r>
            <a:r>
              <a:rPr lang="ja-JP" altLang="en-US" sz="1400" b="1" smtClean="0"/>
              <a:t>画面</a:t>
            </a:r>
            <a:endParaRPr lang="en-US" altLang="ja-JP" sz="1400" b="1" dirty="0" smtClean="0"/>
          </a:p>
        </p:txBody>
      </p:sp>
      <p:sp>
        <p:nvSpPr>
          <p:cNvPr id="78" name="タイトル 1"/>
          <p:cNvSpPr txBox="1">
            <a:spLocks/>
          </p:cNvSpPr>
          <p:nvPr/>
        </p:nvSpPr>
        <p:spPr>
          <a:xfrm>
            <a:off x="6545894" y="683042"/>
            <a:ext cx="3037813" cy="542934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338861" y="1155601"/>
            <a:ext cx="1451877" cy="15358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7523625" y="1678379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チャンネル</a:t>
            </a:r>
          </a:p>
          <a:p>
            <a:r>
              <a:rPr kumimoji="1" lang="ja-JP" altLang="en-US" sz="1400" dirty="0" smtClean="0"/>
              <a:t>サムネイル</a:t>
            </a:r>
            <a:endParaRPr kumimoji="1" lang="ja-JP" altLang="en-US" sz="14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537768" y="3512933"/>
            <a:ext cx="303781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cxnSp>
        <p:nvCxnSpPr>
          <p:cNvPr id="95" name="直線コネクタ 94"/>
          <p:cNvCxnSpPr/>
          <p:nvPr/>
        </p:nvCxnSpPr>
        <p:spPr>
          <a:xfrm>
            <a:off x="6924374" y="4961256"/>
            <a:ext cx="22310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6" name="図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90" y="3965569"/>
            <a:ext cx="624415" cy="624415"/>
          </a:xfrm>
          <a:prstGeom prst="rect">
            <a:avLst/>
          </a:prstGeom>
        </p:spPr>
      </p:pic>
      <p:sp>
        <p:nvSpPr>
          <p:cNvPr id="109" name="円/楕円 108"/>
          <p:cNvSpPr/>
          <p:nvPr/>
        </p:nvSpPr>
        <p:spPr>
          <a:xfrm>
            <a:off x="7065138" y="4872574"/>
            <a:ext cx="126489" cy="153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10" y="1165297"/>
            <a:ext cx="338583" cy="338583"/>
          </a:xfrm>
          <a:prstGeom prst="rect">
            <a:avLst/>
          </a:prstGeom>
        </p:spPr>
      </p:pic>
      <p:pic>
        <p:nvPicPr>
          <p:cNvPr id="111" name="図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95617">
            <a:off x="8708685" y="4013388"/>
            <a:ext cx="486783" cy="486783"/>
          </a:xfrm>
          <a:prstGeom prst="rect">
            <a:avLst/>
          </a:prstGeom>
        </p:spPr>
      </p:pic>
      <p:pic>
        <p:nvPicPr>
          <p:cNvPr id="131" name="図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30048">
            <a:off x="6998218" y="4060804"/>
            <a:ext cx="486783" cy="486783"/>
          </a:xfrm>
          <a:prstGeom prst="rect">
            <a:avLst/>
          </a:prstGeom>
        </p:spPr>
      </p:pic>
      <p:sp>
        <p:nvSpPr>
          <p:cNvPr id="132" name="テキスト ボックス 131"/>
          <p:cNvSpPr txBox="1"/>
          <p:nvPr/>
        </p:nvSpPr>
        <p:spPr>
          <a:xfrm>
            <a:off x="6911162" y="5079947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1:00</a:t>
            </a:r>
            <a:endParaRPr kumimoji="1" lang="ja-JP" altLang="en-US" sz="120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7817491" y="5576948"/>
            <a:ext cx="69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smtClean="0"/>
              <a:t>１倍</a:t>
            </a:r>
            <a:endParaRPr kumimoji="1" lang="ja-JP" altLang="en-US" sz="1600" b="1" dirty="0"/>
          </a:p>
        </p:txBody>
      </p:sp>
      <p:pic>
        <p:nvPicPr>
          <p:cNvPr id="135" name="図 1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22" y="5495115"/>
            <a:ext cx="921686" cy="921686"/>
          </a:xfrm>
          <a:prstGeom prst="rect">
            <a:avLst/>
          </a:prstGeom>
        </p:spPr>
      </p:pic>
      <p:sp>
        <p:nvSpPr>
          <p:cNvPr id="136" name="テキスト ボックス 135"/>
          <p:cNvSpPr txBox="1"/>
          <p:nvPr/>
        </p:nvSpPr>
        <p:spPr>
          <a:xfrm>
            <a:off x="7055641" y="4139276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8765542" y="4133252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6729728" y="1499251"/>
            <a:ext cx="2725759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</p:txBody>
      </p:sp>
      <p:cxnSp>
        <p:nvCxnSpPr>
          <p:cNvPr id="117" name="直線コネクタ 116"/>
          <p:cNvCxnSpPr/>
          <p:nvPr/>
        </p:nvCxnSpPr>
        <p:spPr>
          <a:xfrm flipV="1">
            <a:off x="6766168" y="3091652"/>
            <a:ext cx="2692260" cy="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8120934" y="1573028"/>
            <a:ext cx="5308" cy="2878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065138" y="2620493"/>
            <a:ext cx="92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8396716" y="2611769"/>
            <a:ext cx="92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042620" y="4008436"/>
            <a:ext cx="92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8317160" y="4027397"/>
            <a:ext cx="92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81" y="3278369"/>
            <a:ext cx="639506" cy="63950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8" y="1914279"/>
            <a:ext cx="593885" cy="59388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04" y="3156866"/>
            <a:ext cx="811722" cy="81172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996" y="1770380"/>
            <a:ext cx="787286" cy="787286"/>
          </a:xfrm>
          <a:prstGeom prst="rect">
            <a:avLst/>
          </a:prstGeom>
        </p:spPr>
      </p:pic>
      <p:cxnSp>
        <p:nvCxnSpPr>
          <p:cNvPr id="123" name="直線コネクタ 122"/>
          <p:cNvCxnSpPr/>
          <p:nvPr/>
        </p:nvCxnSpPr>
        <p:spPr>
          <a:xfrm flipV="1">
            <a:off x="6784309" y="4479335"/>
            <a:ext cx="2692260" cy="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7091670" y="4622838"/>
            <a:ext cx="2006848" cy="566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購入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24" name="図 1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02" y="1613210"/>
            <a:ext cx="241210" cy="241210"/>
          </a:xfrm>
          <a:prstGeom prst="rect">
            <a:avLst/>
          </a:prstGeom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641" y="5549021"/>
            <a:ext cx="478157" cy="478157"/>
          </a:xfrm>
          <a:prstGeom prst="rect">
            <a:avLst/>
          </a:prstGeom>
        </p:spPr>
      </p:pic>
      <p:grpSp>
        <p:nvGrpSpPr>
          <p:cNvPr id="126" name="図形グループ 125"/>
          <p:cNvGrpSpPr/>
          <p:nvPr/>
        </p:nvGrpSpPr>
        <p:grpSpPr>
          <a:xfrm>
            <a:off x="3031289" y="709848"/>
            <a:ext cx="3037813" cy="442404"/>
            <a:chOff x="732446" y="587166"/>
            <a:chExt cx="3037813" cy="442404"/>
          </a:xfrm>
        </p:grpSpPr>
        <p:sp>
          <p:nvSpPr>
            <p:cNvPr id="127" name="タイトル 1"/>
            <p:cNvSpPr txBox="1">
              <a:spLocks/>
            </p:cNvSpPr>
            <p:nvPr/>
          </p:nvSpPr>
          <p:spPr>
            <a:xfrm>
              <a:off x="732446" y="587166"/>
              <a:ext cx="3037813" cy="44240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mtClean="0"/>
                <a:t/>
              </a:r>
              <a:br>
                <a:rPr lang="en-US" altLang="ja-JP" smtClean="0"/>
              </a:br>
              <a:endParaRPr lang="ja-JP" altLang="en-US" dirty="0"/>
            </a:p>
          </p:txBody>
        </p:sp>
        <p:pic>
          <p:nvPicPr>
            <p:cNvPr id="128" name="図 12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35" y="657590"/>
              <a:ext cx="347228" cy="347228"/>
            </a:xfrm>
            <a:prstGeom prst="rect">
              <a:avLst/>
            </a:prstGeom>
          </p:spPr>
        </p:pic>
        <p:sp>
          <p:nvSpPr>
            <p:cNvPr id="157" name="テキスト ボックス 156"/>
            <p:cNvSpPr txBox="1"/>
            <p:nvPr/>
          </p:nvSpPr>
          <p:spPr>
            <a:xfrm>
              <a:off x="1623386" y="6695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smtClean="0"/>
                <a:t>コミュキャス</a:t>
              </a:r>
              <a:endParaRPr kumimoji="1" lang="ja-JP" altLang="en-US" sz="1400" b="1" dirty="0"/>
            </a:p>
          </p:txBody>
        </p:sp>
      </p:grpSp>
      <p:grpSp>
        <p:nvGrpSpPr>
          <p:cNvPr id="168" name="図形グループ 167"/>
          <p:cNvGrpSpPr/>
          <p:nvPr/>
        </p:nvGrpSpPr>
        <p:grpSpPr>
          <a:xfrm>
            <a:off x="6534482" y="695467"/>
            <a:ext cx="3037813" cy="442404"/>
            <a:chOff x="732446" y="587166"/>
            <a:chExt cx="3037813" cy="442404"/>
          </a:xfrm>
        </p:grpSpPr>
        <p:sp>
          <p:nvSpPr>
            <p:cNvPr id="169" name="タイトル 1"/>
            <p:cNvSpPr txBox="1">
              <a:spLocks/>
            </p:cNvSpPr>
            <p:nvPr/>
          </p:nvSpPr>
          <p:spPr>
            <a:xfrm>
              <a:off x="732446" y="587166"/>
              <a:ext cx="3037813" cy="44240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mtClean="0"/>
                <a:t/>
              </a:r>
              <a:br>
                <a:rPr lang="en-US" altLang="ja-JP" smtClean="0"/>
              </a:br>
              <a:endParaRPr lang="ja-JP" altLang="en-US" dirty="0"/>
            </a:p>
          </p:txBody>
        </p:sp>
        <p:pic>
          <p:nvPicPr>
            <p:cNvPr id="170" name="図 16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35" y="657590"/>
              <a:ext cx="347228" cy="347228"/>
            </a:xfrm>
            <a:prstGeom prst="rect">
              <a:avLst/>
            </a:prstGeom>
          </p:spPr>
        </p:pic>
        <p:sp>
          <p:nvSpPr>
            <p:cNvPr id="171" name="テキスト ボックス 170"/>
            <p:cNvSpPr txBox="1"/>
            <p:nvPr/>
          </p:nvSpPr>
          <p:spPr>
            <a:xfrm>
              <a:off x="1623386" y="6695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smtClean="0"/>
                <a:t>コミュキャス</a:t>
              </a:r>
              <a:endParaRPr kumimoji="1" lang="ja-JP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95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/>
          <p:cNvSpPr txBox="1"/>
          <p:nvPr/>
        </p:nvSpPr>
        <p:spPr>
          <a:xfrm>
            <a:off x="2921742" y="377573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エピソード</a:t>
            </a:r>
            <a:r>
              <a:rPr lang="ja-JP" altLang="en-US" sz="1400" b="1" dirty="0" smtClean="0"/>
              <a:t>の</a:t>
            </a:r>
            <a:r>
              <a:rPr lang="ja-JP" altLang="en-US" sz="1400" b="1" dirty="0"/>
              <a:t>詳細</a:t>
            </a:r>
            <a:r>
              <a:rPr lang="ja-JP" altLang="en-US" sz="1400" b="1" dirty="0" smtClean="0"/>
              <a:t>画面</a:t>
            </a:r>
            <a:r>
              <a:rPr lang="ja-JP" altLang="en-US" sz="1400" b="1" dirty="0" smtClean="0"/>
              <a:t>（ギフト）</a:t>
            </a:r>
            <a:endParaRPr lang="en-US" altLang="ja-JP" sz="1400" b="1" dirty="0" smtClean="0"/>
          </a:p>
        </p:txBody>
      </p:sp>
      <p:sp>
        <p:nvSpPr>
          <p:cNvPr id="78" name="タイトル 1"/>
          <p:cNvSpPr txBox="1">
            <a:spLocks/>
          </p:cNvSpPr>
          <p:nvPr/>
        </p:nvSpPr>
        <p:spPr>
          <a:xfrm>
            <a:off x="3011862" y="806609"/>
            <a:ext cx="3037813" cy="542934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804829" y="1354118"/>
            <a:ext cx="1451877" cy="15358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989593" y="180194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チャンネル</a:t>
            </a:r>
          </a:p>
          <a:p>
            <a:r>
              <a:rPr kumimoji="1" lang="ja-JP" altLang="en-US" sz="1400" dirty="0" smtClean="0"/>
              <a:t>サムネイル</a:t>
            </a:r>
            <a:endParaRPr kumimoji="1" lang="ja-JP" altLang="en-US" sz="14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127416" y="2804995"/>
            <a:ext cx="280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</a:t>
            </a:r>
            <a:r>
              <a:rPr lang="ja-JP" altLang="en-US" sz="1200" dirty="0" smtClean="0"/>
              <a:t>説明</a:t>
            </a:r>
            <a:r>
              <a:rPr lang="ja-JP" altLang="en-US" sz="1200" dirty="0" smtClean="0"/>
              <a:t>文</a:t>
            </a:r>
            <a:endParaRPr lang="ja-JP" altLang="en-US" sz="1200" dirty="0" smtClean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003736" y="3636500"/>
            <a:ext cx="303781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cxnSp>
        <p:nvCxnSpPr>
          <p:cNvPr id="95" name="直線コネクタ 94"/>
          <p:cNvCxnSpPr/>
          <p:nvPr/>
        </p:nvCxnSpPr>
        <p:spPr>
          <a:xfrm>
            <a:off x="3390342" y="5084823"/>
            <a:ext cx="22310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6" name="図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58" y="4089136"/>
            <a:ext cx="624415" cy="624415"/>
          </a:xfrm>
          <a:prstGeom prst="rect">
            <a:avLst/>
          </a:prstGeom>
        </p:spPr>
      </p:pic>
      <p:sp>
        <p:nvSpPr>
          <p:cNvPr id="109" name="円/楕円 108"/>
          <p:cNvSpPr/>
          <p:nvPr/>
        </p:nvSpPr>
        <p:spPr>
          <a:xfrm>
            <a:off x="3531106" y="4996141"/>
            <a:ext cx="126489" cy="153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45" y="1262878"/>
            <a:ext cx="338583" cy="338583"/>
          </a:xfrm>
          <a:prstGeom prst="rect">
            <a:avLst/>
          </a:prstGeom>
        </p:spPr>
      </p:pic>
      <p:pic>
        <p:nvPicPr>
          <p:cNvPr id="111" name="図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95617">
            <a:off x="5174653" y="4136955"/>
            <a:ext cx="486783" cy="486783"/>
          </a:xfrm>
          <a:prstGeom prst="rect">
            <a:avLst/>
          </a:prstGeom>
        </p:spPr>
      </p:pic>
      <p:pic>
        <p:nvPicPr>
          <p:cNvPr id="131" name="図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30048">
            <a:off x="3464186" y="4184371"/>
            <a:ext cx="486783" cy="486783"/>
          </a:xfrm>
          <a:prstGeom prst="rect">
            <a:avLst/>
          </a:prstGeom>
        </p:spPr>
      </p:pic>
      <p:sp>
        <p:nvSpPr>
          <p:cNvPr id="132" name="テキスト ボックス 131"/>
          <p:cNvSpPr txBox="1"/>
          <p:nvPr/>
        </p:nvSpPr>
        <p:spPr>
          <a:xfrm>
            <a:off x="3377130" y="5203514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1:00</a:t>
            </a:r>
            <a:endParaRPr kumimoji="1" lang="ja-JP" altLang="en-US" sz="120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4283459" y="5700515"/>
            <a:ext cx="69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smtClean="0"/>
              <a:t>１倍</a:t>
            </a:r>
            <a:endParaRPr kumimoji="1" lang="ja-JP" altLang="en-US" sz="1600" b="1" dirty="0"/>
          </a:p>
        </p:txBody>
      </p:sp>
      <p:pic>
        <p:nvPicPr>
          <p:cNvPr id="135" name="図 1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990" y="5618682"/>
            <a:ext cx="921686" cy="921686"/>
          </a:xfrm>
          <a:prstGeom prst="rect">
            <a:avLst/>
          </a:prstGeom>
        </p:spPr>
      </p:pic>
      <p:sp>
        <p:nvSpPr>
          <p:cNvPr id="136" name="テキスト ボックス 135"/>
          <p:cNvSpPr txBox="1"/>
          <p:nvPr/>
        </p:nvSpPr>
        <p:spPr>
          <a:xfrm>
            <a:off x="3521609" y="4262843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231510" y="4256819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3382035" y="1602702"/>
            <a:ext cx="235655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4075100" y="1907731"/>
            <a:ext cx="840790" cy="7887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1" name="正方形/長方形 140"/>
          <p:cNvSpPr/>
          <p:nvPr/>
        </p:nvSpPr>
        <p:spPr>
          <a:xfrm>
            <a:off x="3573950" y="3694949"/>
            <a:ext cx="2062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 smtClean="0">
                <a:solidFill>
                  <a:srgbClr val="FF0E65"/>
                </a:solidFill>
              </a:rPr>
              <a:t>ギフトが</a:t>
            </a:r>
          </a:p>
          <a:p>
            <a:pPr algn="ctr"/>
            <a:r>
              <a:rPr lang="ja-JP" altLang="en-US" sz="1600" b="1" dirty="0" smtClean="0">
                <a:solidFill>
                  <a:srgbClr val="FF0E65"/>
                </a:solidFill>
              </a:rPr>
              <a:t>送られました！</a:t>
            </a:r>
            <a:endParaRPr lang="en-US" altLang="ja-JP" sz="1600" b="1" dirty="0" smtClean="0">
              <a:solidFill>
                <a:srgbClr val="FF0E65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4076821" y="2094841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チャンネル</a:t>
            </a:r>
          </a:p>
          <a:p>
            <a:r>
              <a:rPr kumimoji="1" lang="ja-JP" altLang="en-US" sz="1050" dirty="0" smtClean="0"/>
              <a:t>サムネイル</a:t>
            </a:r>
            <a:endParaRPr kumimoji="1" lang="ja-JP" altLang="en-US" sz="1050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6172817" y="390341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エピソード</a:t>
            </a:r>
            <a:r>
              <a:rPr lang="ja-JP" altLang="en-US" sz="1400" b="1" dirty="0" smtClean="0"/>
              <a:t>の</a:t>
            </a:r>
            <a:r>
              <a:rPr lang="ja-JP" altLang="en-US" sz="1400" b="1" dirty="0"/>
              <a:t>詳細</a:t>
            </a:r>
            <a:r>
              <a:rPr lang="ja-JP" altLang="en-US" sz="1400" b="1" dirty="0" smtClean="0"/>
              <a:t>画面</a:t>
            </a:r>
            <a:r>
              <a:rPr lang="ja-JP" altLang="en-US" sz="1400" b="1" dirty="0" smtClean="0"/>
              <a:t>（ギフト後）</a:t>
            </a:r>
            <a:endParaRPr lang="en-US" altLang="ja-JP" sz="1400" b="1" dirty="0" smtClean="0"/>
          </a:p>
        </p:txBody>
      </p:sp>
      <p:sp>
        <p:nvSpPr>
          <p:cNvPr id="144" name="タイトル 1"/>
          <p:cNvSpPr txBox="1">
            <a:spLocks/>
          </p:cNvSpPr>
          <p:nvPr/>
        </p:nvSpPr>
        <p:spPr>
          <a:xfrm>
            <a:off x="6377205" y="806609"/>
            <a:ext cx="3037813" cy="542934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mtClean="0"/>
              <a:t/>
            </a:r>
            <a:br>
              <a:rPr lang="en-US" altLang="ja-JP" smtClean="0"/>
            </a:br>
            <a:endParaRPr lang="ja-JP" altLang="en-US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7170172" y="1294158"/>
            <a:ext cx="1451877" cy="153581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7354936" y="180194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チャンネル</a:t>
            </a:r>
          </a:p>
          <a:p>
            <a:r>
              <a:rPr kumimoji="1" lang="ja-JP" altLang="en-US" sz="1400" dirty="0" smtClean="0"/>
              <a:t>サムネイル</a:t>
            </a:r>
            <a:endParaRPr kumimoji="1" lang="ja-JP" altLang="en-US" sz="1400" dirty="0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6492759" y="2804995"/>
            <a:ext cx="280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エピソード説明文</a:t>
            </a:r>
            <a:r>
              <a:rPr lang="ja-JP" altLang="en-US" sz="1200" dirty="0" smtClean="0"/>
              <a:t>、</a:t>
            </a:r>
            <a:r>
              <a:rPr lang="ja-JP" altLang="en-US" sz="1200" dirty="0"/>
              <a:t>エピソード</a:t>
            </a:r>
            <a:r>
              <a:rPr lang="ja-JP" altLang="en-US" sz="1200" dirty="0" smtClean="0"/>
              <a:t>説明</a:t>
            </a:r>
            <a:r>
              <a:rPr lang="ja-JP" altLang="en-US" sz="1200" dirty="0" smtClean="0"/>
              <a:t>文</a:t>
            </a:r>
            <a:endParaRPr lang="ja-JP" altLang="en-US" sz="1200" dirty="0" smtClean="0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6369079" y="3636500"/>
            <a:ext cx="303781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cxnSp>
        <p:nvCxnSpPr>
          <p:cNvPr id="149" name="直線コネクタ 148"/>
          <p:cNvCxnSpPr/>
          <p:nvPr/>
        </p:nvCxnSpPr>
        <p:spPr>
          <a:xfrm>
            <a:off x="6755685" y="5084823"/>
            <a:ext cx="22310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0" name="図 1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01" y="4089136"/>
            <a:ext cx="624415" cy="624415"/>
          </a:xfrm>
          <a:prstGeom prst="rect">
            <a:avLst/>
          </a:prstGeom>
        </p:spPr>
      </p:pic>
      <p:sp>
        <p:nvSpPr>
          <p:cNvPr id="151" name="円/楕円 150"/>
          <p:cNvSpPr/>
          <p:nvPr/>
        </p:nvSpPr>
        <p:spPr>
          <a:xfrm>
            <a:off x="6896449" y="4996141"/>
            <a:ext cx="126489" cy="1538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2" name="図 1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05" y="1297928"/>
            <a:ext cx="338583" cy="338583"/>
          </a:xfrm>
          <a:prstGeom prst="rect">
            <a:avLst/>
          </a:prstGeom>
        </p:spPr>
      </p:pic>
      <p:pic>
        <p:nvPicPr>
          <p:cNvPr id="153" name="図 1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95617">
            <a:off x="8539996" y="4136955"/>
            <a:ext cx="486783" cy="486783"/>
          </a:xfrm>
          <a:prstGeom prst="rect">
            <a:avLst/>
          </a:prstGeom>
        </p:spPr>
      </p:pic>
      <p:pic>
        <p:nvPicPr>
          <p:cNvPr id="154" name="図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30048">
            <a:off x="6829529" y="4184371"/>
            <a:ext cx="486783" cy="486783"/>
          </a:xfrm>
          <a:prstGeom prst="rect">
            <a:avLst/>
          </a:prstGeom>
        </p:spPr>
      </p:pic>
      <p:sp>
        <p:nvSpPr>
          <p:cNvPr id="155" name="テキスト ボックス 154"/>
          <p:cNvSpPr txBox="1"/>
          <p:nvPr/>
        </p:nvSpPr>
        <p:spPr>
          <a:xfrm>
            <a:off x="6742473" y="5203514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1:00</a:t>
            </a:r>
            <a:endParaRPr kumimoji="1" lang="ja-JP" altLang="en-US" sz="12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7648802" y="5700515"/>
            <a:ext cx="69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smtClean="0"/>
              <a:t>１倍</a:t>
            </a:r>
            <a:endParaRPr kumimoji="1" lang="ja-JP" altLang="en-US" sz="1600" b="1" dirty="0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6886952" y="4262843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8596853" y="4256819"/>
            <a:ext cx="69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10</a:t>
            </a:r>
            <a:endParaRPr kumimoji="1" lang="ja-JP" altLang="en-US" sz="12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93" y="2763707"/>
            <a:ext cx="895943" cy="895943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05" y="5566882"/>
            <a:ext cx="527688" cy="527688"/>
          </a:xfrm>
          <a:prstGeom prst="rect">
            <a:avLst/>
          </a:prstGeom>
        </p:spPr>
      </p:pic>
      <p:sp>
        <p:nvSpPr>
          <p:cNvPr id="70" name="正方形/長方形 69"/>
          <p:cNvSpPr/>
          <p:nvPr/>
        </p:nvSpPr>
        <p:spPr>
          <a:xfrm>
            <a:off x="7172927" y="5694205"/>
            <a:ext cx="475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solidFill>
                  <a:srgbClr val="FF0E65"/>
                </a:solidFill>
              </a:rPr>
              <a:t>1</a:t>
            </a:r>
            <a:endParaRPr lang="ja-JP" altLang="en-US" sz="2000" b="1" dirty="0">
              <a:solidFill>
                <a:srgbClr val="FF0E65"/>
              </a:solidFill>
            </a:endParaRPr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853" y="5591647"/>
            <a:ext cx="478157" cy="478157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54" y="1718403"/>
            <a:ext cx="241210" cy="241210"/>
          </a:xfrm>
          <a:prstGeom prst="rect">
            <a:avLst/>
          </a:prstGeom>
        </p:spPr>
      </p:pic>
      <p:grpSp>
        <p:nvGrpSpPr>
          <p:cNvPr id="64" name="図形グループ 63"/>
          <p:cNvGrpSpPr/>
          <p:nvPr/>
        </p:nvGrpSpPr>
        <p:grpSpPr>
          <a:xfrm>
            <a:off x="2995988" y="816130"/>
            <a:ext cx="3037813" cy="442404"/>
            <a:chOff x="732446" y="587166"/>
            <a:chExt cx="3037813" cy="442404"/>
          </a:xfrm>
        </p:grpSpPr>
        <p:sp>
          <p:nvSpPr>
            <p:cNvPr id="65" name="タイトル 1"/>
            <p:cNvSpPr txBox="1">
              <a:spLocks/>
            </p:cNvSpPr>
            <p:nvPr/>
          </p:nvSpPr>
          <p:spPr>
            <a:xfrm>
              <a:off x="732446" y="587166"/>
              <a:ext cx="3037813" cy="44240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mtClean="0"/>
                <a:t/>
              </a:r>
              <a:br>
                <a:rPr lang="en-US" altLang="ja-JP" smtClean="0"/>
              </a:br>
              <a:endParaRPr lang="ja-JP" altLang="en-US" dirty="0"/>
            </a:p>
          </p:txBody>
        </p:sp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35" y="657590"/>
              <a:ext cx="347228" cy="347228"/>
            </a:xfrm>
            <a:prstGeom prst="rect">
              <a:avLst/>
            </a:prstGeom>
          </p:spPr>
        </p:pic>
        <p:sp>
          <p:nvSpPr>
            <p:cNvPr id="67" name="テキスト ボックス 66"/>
            <p:cNvSpPr txBox="1"/>
            <p:nvPr/>
          </p:nvSpPr>
          <p:spPr>
            <a:xfrm>
              <a:off x="1623386" y="6695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smtClean="0"/>
                <a:t>コミュキャス</a:t>
              </a:r>
              <a:endParaRPr kumimoji="1" lang="ja-JP" altLang="en-US" sz="1400" b="1" dirty="0"/>
            </a:p>
          </p:txBody>
        </p:sp>
      </p:grpSp>
      <p:grpSp>
        <p:nvGrpSpPr>
          <p:cNvPr id="68" name="図形グループ 67"/>
          <p:cNvGrpSpPr/>
          <p:nvPr/>
        </p:nvGrpSpPr>
        <p:grpSpPr>
          <a:xfrm>
            <a:off x="6369079" y="817519"/>
            <a:ext cx="3037813" cy="442404"/>
            <a:chOff x="732446" y="587166"/>
            <a:chExt cx="3037813" cy="442404"/>
          </a:xfrm>
        </p:grpSpPr>
        <p:sp>
          <p:nvSpPr>
            <p:cNvPr id="72" name="タイトル 1"/>
            <p:cNvSpPr txBox="1">
              <a:spLocks/>
            </p:cNvSpPr>
            <p:nvPr/>
          </p:nvSpPr>
          <p:spPr>
            <a:xfrm>
              <a:off x="732446" y="587166"/>
              <a:ext cx="3037813" cy="442404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mtClean="0"/>
                <a:t/>
              </a:r>
              <a:br>
                <a:rPr lang="en-US" altLang="ja-JP" smtClean="0"/>
              </a:br>
              <a:endParaRPr lang="ja-JP" altLang="en-US" dirty="0"/>
            </a:p>
          </p:txBody>
        </p:sp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035" y="657590"/>
              <a:ext cx="347228" cy="347228"/>
            </a:xfrm>
            <a:prstGeom prst="rect">
              <a:avLst/>
            </a:prstGeom>
          </p:spPr>
        </p:pic>
        <p:sp>
          <p:nvSpPr>
            <p:cNvPr id="74" name="テキスト ボックス 73"/>
            <p:cNvSpPr txBox="1"/>
            <p:nvPr/>
          </p:nvSpPr>
          <p:spPr>
            <a:xfrm>
              <a:off x="1623386" y="6695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smtClean="0"/>
                <a:t>コミュキャス</a:t>
              </a:r>
              <a:endParaRPr kumimoji="1" lang="ja-JP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633038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454</Words>
  <Application>Microsoft Macintosh PowerPoint</Application>
  <PresentationFormat>ワイド画面</PresentationFormat>
  <Paragraphs>255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Yu Gothic</vt:lpstr>
      <vt:lpstr>Yu Gothic Light</vt:lpstr>
      <vt:lpstr>Arial</vt:lpstr>
      <vt:lpstr>ホワイト</vt:lpstr>
      <vt:lpstr>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11</cp:revision>
  <dcterms:created xsi:type="dcterms:W3CDTF">2019-04-20T05:52:48Z</dcterms:created>
  <dcterms:modified xsi:type="dcterms:W3CDTF">2019-04-20T07:36:06Z</dcterms:modified>
</cp:coreProperties>
</file>