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Takeshi Morita" userId="c50d7648340fc76d" providerId="LiveId" clId="{9D12503F-1C57-490F-A642-74FB144AD977}"/>
    <pc:docChg chg="custSel modSld">
      <pc:chgData name="Alessandro Takeshi Morita" userId="c50d7648340fc76d" providerId="LiveId" clId="{9D12503F-1C57-490F-A642-74FB144AD977}" dt="2022-01-25T18:47:58.682" v="469" actId="962"/>
      <pc:docMkLst>
        <pc:docMk/>
      </pc:docMkLst>
      <pc:sldChg chg="modSp mod">
        <pc:chgData name="Alessandro Takeshi Morita" userId="c50d7648340fc76d" providerId="LiveId" clId="{9D12503F-1C57-490F-A642-74FB144AD977}" dt="2022-01-25T18:47:58.682" v="469" actId="962"/>
        <pc:sldMkLst>
          <pc:docMk/>
          <pc:sldMk cId="2264407152" sldId="256"/>
        </pc:sldMkLst>
        <pc:spChg chg="mod">
          <ac:chgData name="Alessandro Takeshi Morita" userId="c50d7648340fc76d" providerId="LiveId" clId="{9D12503F-1C57-490F-A642-74FB144AD977}" dt="2022-01-25T18:47:58.682" v="469" actId="962"/>
          <ac:spMkLst>
            <pc:docMk/>
            <pc:sldMk cId="2264407152" sldId="256"/>
            <ac:spMk id="4" creationId="{8F550137-F47E-48B0-AEF3-C26B434228A7}"/>
          </ac:spMkLst>
        </pc:spChg>
        <pc:spChg chg="mod">
          <ac:chgData name="Alessandro Takeshi Morita" userId="c50d7648340fc76d" providerId="LiveId" clId="{9D12503F-1C57-490F-A642-74FB144AD977}" dt="2022-01-25T18:47:40.050" v="426" actId="962"/>
          <ac:spMkLst>
            <pc:docMk/>
            <pc:sldMk cId="2264407152" sldId="256"/>
            <ac:spMk id="5" creationId="{C9038B8B-9068-48F3-99EB-13B048A2D4EE}"/>
          </ac:spMkLst>
        </pc:spChg>
        <pc:spChg chg="mod">
          <ac:chgData name="Alessandro Takeshi Morita" userId="c50d7648340fc76d" providerId="LiveId" clId="{9D12503F-1C57-490F-A642-74FB144AD977}" dt="2022-01-25T18:47:31.554" v="425" actId="962"/>
          <ac:spMkLst>
            <pc:docMk/>
            <pc:sldMk cId="2264407152" sldId="256"/>
            <ac:spMk id="6" creationId="{81EBF730-9077-4F48-B1B3-4533F82C7F87}"/>
          </ac:spMkLst>
        </pc:spChg>
      </pc:sldChg>
      <pc:sldChg chg="addSp delSp modSp mod">
        <pc:chgData name="Alessandro Takeshi Morita" userId="c50d7648340fc76d" providerId="LiveId" clId="{9D12503F-1C57-490F-A642-74FB144AD977}" dt="2022-01-25T18:47:13.722" v="424" actId="962"/>
        <pc:sldMkLst>
          <pc:docMk/>
          <pc:sldMk cId="134229130" sldId="257"/>
        </pc:sldMkLst>
        <pc:spChg chg="add mod">
          <ac:chgData name="Alessandro Takeshi Morita" userId="c50d7648340fc76d" providerId="LiveId" clId="{9D12503F-1C57-490F-A642-74FB144AD977}" dt="2022-01-25T18:46:58.131" v="422" actId="20577"/>
          <ac:spMkLst>
            <pc:docMk/>
            <pc:sldMk cId="134229130" sldId="257"/>
            <ac:spMk id="2" creationId="{F3DA80B5-04AC-449A-9B4C-A069A0C78A85}"/>
          </ac:spMkLst>
        </pc:spChg>
        <pc:spChg chg="del mod">
          <ac:chgData name="Alessandro Takeshi Morita" userId="c50d7648340fc76d" providerId="LiveId" clId="{9D12503F-1C57-490F-A642-74FB144AD977}" dt="2022-01-25T18:45:24.765" v="168" actId="478"/>
          <ac:spMkLst>
            <pc:docMk/>
            <pc:sldMk cId="134229130" sldId="257"/>
            <ac:spMk id="6" creationId="{81EBF730-9077-4F48-B1B3-4533F82C7F87}"/>
          </ac:spMkLst>
        </pc:spChg>
        <pc:spChg chg="mod">
          <ac:chgData name="Alessandro Takeshi Morita" userId="c50d7648340fc76d" providerId="LiveId" clId="{9D12503F-1C57-490F-A642-74FB144AD977}" dt="2022-01-25T18:47:13.722" v="424" actId="962"/>
          <ac:spMkLst>
            <pc:docMk/>
            <pc:sldMk cId="134229130" sldId="257"/>
            <ac:spMk id="7" creationId="{44252E20-7BD8-4B6A-8074-725987DEC9E7}"/>
          </ac:spMkLst>
        </pc:spChg>
        <pc:spChg chg="add mod">
          <ac:chgData name="Alessandro Takeshi Morita" userId="c50d7648340fc76d" providerId="LiveId" clId="{9D12503F-1C57-490F-A642-74FB144AD977}" dt="2022-01-25T18:46:39.715" v="334" actId="1036"/>
          <ac:spMkLst>
            <pc:docMk/>
            <pc:sldMk cId="134229130" sldId="257"/>
            <ac:spMk id="9" creationId="{91A1A735-7B78-4D97-B426-A359BBF111E7}"/>
          </ac:spMkLst>
        </pc:spChg>
        <pc:picChg chg="add mod">
          <ac:chgData name="Alessandro Takeshi Morita" userId="c50d7648340fc76d" providerId="LiveId" clId="{9D12503F-1C57-490F-A642-74FB144AD977}" dt="2022-01-25T18:46:59.450" v="423" actId="1076"/>
          <ac:picMkLst>
            <pc:docMk/>
            <pc:sldMk cId="134229130" sldId="257"/>
            <ac:picMk id="8" creationId="{380AC6D6-7ABF-4293-9F06-A5A3CE01B8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4DCA-0700-4CBF-B06E-FCB4022F7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C7C42-3B32-46F1-A874-B28D3EC22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123F-9FE4-46EB-A0BD-FF9C1CAB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32F2-F4C9-44A9-88D7-ECF16F3E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A413-9506-4E97-BB04-7944F0E6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D0FC-29F6-4A3A-A3CD-BD14C69B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4E9F0-0F11-42F2-9BD9-C349F82B4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C058-8675-4289-B4BE-61C3979F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43C7-012F-4804-A856-767BDDD3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5B6F-70A3-49C1-ABC6-F7E199E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EE162-32C9-4B0E-9C43-043D93E6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1FB59-04D6-4057-8CFB-538D8F3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9CF2-0517-497C-9E3F-C52C4B97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849E-8133-41CA-A060-2D965236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0ECA-D61A-489D-9E7E-90BF949F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A739-7A07-4C5E-B5E2-9C2F82A2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C161-B74F-4B02-99FF-FD77A965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256D-8744-4281-8B1F-7FC79C9C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B006-100B-44A0-AC65-C000C27D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620F-82B9-4C1C-88E5-0E36DC33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52E-63CD-46E9-A357-89F2806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FF3E-5B59-46FA-A680-3FB811F3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3CB3-6017-4274-96C8-7460F35E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8C38-E884-41BA-BD0F-FF31247B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D2EA-00C2-4584-96F5-511CBD2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8D3F-8910-4027-B7B6-3F11A2BA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F709-1E37-4D0E-98F2-33FAAD03F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58E4-B0A3-4827-8DA7-1F24D3EF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26B1-0819-4529-A903-6FB073D4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541D4-448D-4BB9-B537-EBE67DCC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706D-D284-4260-84D7-0E664F2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500A-160B-4F25-A3D5-D1EE1222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B1D8-51B8-4047-8826-BFBC18AD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A9390-ADAA-4ED7-82DA-9191430E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81DF8-3573-41D0-B2E7-5A9C2CAC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18A20-7C01-4B95-B089-B4BA70E8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5CF-F73F-495D-AD3C-2DDAE34D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F1163-E37A-4B77-944E-7193264D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2AD4-F9F9-473F-8508-E06B290D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661B-C664-4E06-8021-BD6A1336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42B9F-6CD8-4A36-B6F6-FA5B0D46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1A36B-3993-4D46-B69C-7A9E8E41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C22FA-76DF-4F6F-81BA-9E628B40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3529-8387-499B-A5E8-7797588D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C9309-41ED-4F60-BED9-8D93BBA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8491-3A08-4932-9501-3A384233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69A4-A9BA-40AF-8E02-20699612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88FB-92EE-4F45-96AA-37C0A152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56817-62AE-4FB0-A0F0-64B3DBF4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F98F7-D0A8-40EC-A673-C919E33D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B1427-39EF-4821-9889-4167B63A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FB9A1-4C92-4FE5-84FC-BE8DF37D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CBFD-8FFA-4E7D-AE5C-E40DF2B9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186D2-4866-4AEB-B8E8-FC3E00387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53917-E844-4477-BB4C-0D22BB28A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F4F7-2C92-4AE1-AAE2-9987CC3A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BADD-4AEF-49CE-AAFD-B3E4B85B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2BE9-5F2B-4AD3-A943-0137992A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D927E-C994-4BF7-B71B-0DE6D008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E2F0-9710-4B93-A22C-6CA4D7FC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ECE3-F99F-4B76-ABBB-575D200E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5784-5290-41F7-A394-E1D05EB7A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1DCD0-2249-42CB-80EC-6AAE18365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first_slide_to_edit">
            <a:extLst>
              <a:ext uri="{FF2B5EF4-FFF2-40B4-BE49-F238E27FC236}">
                <a16:creationId xmlns:a16="http://schemas.microsoft.com/office/drawing/2014/main" id="{8F550137-F47E-48B0-AEF3-C26B434228A7}"/>
              </a:ext>
            </a:extLst>
          </p:cNvPr>
          <p:cNvSpPr txBox="1"/>
          <p:nvPr/>
        </p:nvSpPr>
        <p:spPr>
          <a:xfrm>
            <a:off x="600364" y="794327"/>
            <a:ext cx="108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is my presentation template. This title, by the way, will be edited!</a:t>
            </a:r>
          </a:p>
        </p:txBody>
      </p:sp>
      <p:sp>
        <p:nvSpPr>
          <p:cNvPr id="5" name="add_numbers_here">
            <a:extLst>
              <a:ext uri="{FF2B5EF4-FFF2-40B4-BE49-F238E27FC236}">
                <a16:creationId xmlns:a16="http://schemas.microsoft.com/office/drawing/2014/main" id="{C9038B8B-9068-48F3-99EB-13B048A2D4EE}"/>
              </a:ext>
            </a:extLst>
          </p:cNvPr>
          <p:cNvSpPr txBox="1"/>
          <p:nvPr/>
        </p:nvSpPr>
        <p:spPr>
          <a:xfrm>
            <a:off x="600365" y="4202545"/>
            <a:ext cx="4027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box there will be some new with numbers</a:t>
            </a:r>
          </a:p>
        </p:txBody>
      </p:sp>
      <p:sp>
        <p:nvSpPr>
          <p:cNvPr id="6" name="rectangle_to_delete">
            <a:extLst>
              <a:ext uri="{FF2B5EF4-FFF2-40B4-BE49-F238E27FC236}">
                <a16:creationId xmlns:a16="http://schemas.microsoft.com/office/drawing/2014/main" id="{81EBF730-9077-4F48-B1B3-4533F82C7F87}"/>
              </a:ext>
            </a:extLst>
          </p:cNvPr>
          <p:cNvSpPr/>
          <p:nvPr/>
        </p:nvSpPr>
        <p:spPr>
          <a:xfrm>
            <a:off x="6511636" y="2576945"/>
            <a:ext cx="4913746" cy="362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shape will actually be deleted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50137-F47E-48B0-AEF3-C26B434228A7}"/>
              </a:ext>
            </a:extLst>
          </p:cNvPr>
          <p:cNvSpPr txBox="1"/>
          <p:nvPr/>
        </p:nvSpPr>
        <p:spPr>
          <a:xfrm>
            <a:off x="600364" y="794327"/>
            <a:ext cx="868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is another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38B8B-9068-48F3-99EB-13B048A2D4EE}"/>
              </a:ext>
            </a:extLst>
          </p:cNvPr>
          <p:cNvSpPr txBox="1"/>
          <p:nvPr/>
        </p:nvSpPr>
        <p:spPr>
          <a:xfrm>
            <a:off x="600365" y="2281381"/>
            <a:ext cx="525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the graph below:</a:t>
            </a:r>
          </a:p>
        </p:txBody>
      </p:sp>
      <p:sp>
        <p:nvSpPr>
          <p:cNvPr id="7" name="Placeholder_1">
            <a:extLst>
              <a:ext uri="{FF2B5EF4-FFF2-40B4-BE49-F238E27FC236}">
                <a16:creationId xmlns:a16="http://schemas.microsoft.com/office/drawing/2014/main" id="{44252E20-7BD8-4B6A-8074-725987DEC9E7}"/>
              </a:ext>
            </a:extLst>
          </p:cNvPr>
          <p:cNvSpPr/>
          <p:nvPr/>
        </p:nvSpPr>
        <p:spPr>
          <a:xfrm>
            <a:off x="600364" y="3057236"/>
            <a:ext cx="4913746" cy="314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just keeping this here as a placeholder, but there will be a plot here.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A80B5-04AC-449A-9B4C-A069A0C78A85}"/>
              </a:ext>
            </a:extLst>
          </p:cNvPr>
          <p:cNvSpPr txBox="1"/>
          <p:nvPr/>
        </p:nvSpPr>
        <p:spPr>
          <a:xfrm>
            <a:off x="6096000" y="1080655"/>
            <a:ext cx="538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open the Selection Pane and see variable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any shape in the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“ Shape Format” tab will 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it, there will be a “Selection Pane” button on the “Arrange”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AC6D6-7ABF-4293-9F06-A5A3CE01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4546"/>
            <a:ext cx="5320734" cy="13785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A1A735-7B78-4D97-B426-A359BBF111E7}"/>
              </a:ext>
            </a:extLst>
          </p:cNvPr>
          <p:cNvSpPr/>
          <p:nvPr/>
        </p:nvSpPr>
        <p:spPr>
          <a:xfrm>
            <a:off x="9559636" y="3251200"/>
            <a:ext cx="1006764" cy="159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Takeshi Morita</dc:creator>
  <cp:lastModifiedBy>Alessandro Takeshi Morita</cp:lastModifiedBy>
  <cp:revision>1</cp:revision>
  <dcterms:created xsi:type="dcterms:W3CDTF">2022-01-25T18:25:55Z</dcterms:created>
  <dcterms:modified xsi:type="dcterms:W3CDTF">2022-01-25T18:48:00Z</dcterms:modified>
</cp:coreProperties>
</file>