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9E76-10BF-860E-564E-FEAB1CC22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713E2E-FDBD-0F55-72B9-EC2555348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A35935-D127-700B-E5A9-B873F670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E734-66B7-432C-982D-197103E9E257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CB9DB4-9CA8-74A8-6A9B-91A6FA66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400C34-E12F-080C-5F74-9D527D0C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DCB-FC21-417C-B8D9-613C890A8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91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C8D04E-E75D-7586-E666-BCA38940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188D3B-D7E5-6246-E878-FD3891A4C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C390B2-4BE3-0AB1-4CC4-FCE3A74D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E734-66B7-432C-982D-197103E9E257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AE0092-E5FC-DBBD-CFD5-4048D019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CC7E2E-AB64-2E48-C8EF-1B057E5B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DCB-FC21-417C-B8D9-613C890A8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41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729FAD3-98A6-7D16-C7CB-F949F75D4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3CAB06-5C4C-488B-4067-A8B0F1D60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2704B3-AEEF-699E-B411-81B31495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E734-66B7-432C-982D-197103E9E257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04884-574F-EE43-ABCD-71F8AE90E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8EB3C1-0829-715B-6CFB-13477CB3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DCB-FC21-417C-B8D9-613C890A8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13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6EE497-FB87-A0B0-6A2E-C5AE9F97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040051-59E2-5621-A576-F96DD248D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1AA3FA-D64D-BE00-E166-49A9E73E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E734-66B7-432C-982D-197103E9E257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007253-2EF6-F884-7C78-24C3FB56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66B320-CD84-F6AC-C39A-EF2B360B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DCB-FC21-417C-B8D9-613C890A8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17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AD91D-7C85-857A-1E4A-A91085C06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22DCF2-79B7-6DC7-ABE3-07F67891E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3F5331-5AF7-C387-16C3-4F9EDC36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E734-66B7-432C-982D-197103E9E257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657423-D9A4-C0AC-6CB8-19CD61E1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8E6E70-5AD5-5B25-C6BA-4A1C8BD3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DCB-FC21-417C-B8D9-613C890A8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4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770BE8-067B-143D-56AC-E129DD16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D97FBB-00D0-2812-E2EF-4F70768A1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419EF7-0568-2B45-DC0C-76E701950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109E36-CB62-35E1-BE6F-221FB764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E734-66B7-432C-982D-197103E9E257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0D3DE7-4CD1-46B4-9AAC-4BDD381C2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760D9B-995A-91FE-D592-50DD370A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DCB-FC21-417C-B8D9-613C890A8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34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8C68C9-8672-BB22-C1DF-6AF7B32D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30EC4B-C78D-90DF-2C95-C3846A1F2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C35871-1E00-8BAA-F2A5-68D27FF84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7430B0C-3E9F-E554-9BA2-D2CB9B5E1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B3C5728-F122-5F88-1B10-192BCE08D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441984F-D217-B807-D3FC-742B88691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E734-66B7-432C-982D-197103E9E257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ED2254-7E72-9E36-0E51-DD3245BA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5B0CB4A-B53D-8778-2AC0-6629978B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DCB-FC21-417C-B8D9-613C890A8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946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E86086-611F-FCBD-26CA-DC6F285B3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E888786-4F78-F39B-8922-CCE34435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E734-66B7-432C-982D-197103E9E257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A7DC10-3974-920B-BFE1-502D0417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91B55DF-0897-5340-6226-532C7566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DCB-FC21-417C-B8D9-613C890A8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86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5FED7CC-7E37-FAF3-BA28-EA251A75D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E734-66B7-432C-982D-197103E9E257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C7DA20-AD9A-EF25-5EE0-D48941394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E949E0-4240-FAA4-5F92-8051DFDD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DCB-FC21-417C-B8D9-613C890A8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82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B0441D-353E-7A1B-9149-AA302C8BA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16CD75-DCE8-98BB-2D88-FAD76B87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49254A-9744-B76F-2664-8768E5718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6512EE-55BB-7C13-A189-B50E97B5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E734-66B7-432C-982D-197103E9E257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345716-6FA9-FC21-A875-53D3B788E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E4FE88-EECD-DDF3-55B4-C3B5A8C4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DCB-FC21-417C-B8D9-613C890A8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04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A257F8-DFF5-7CD3-4C25-EE530526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21BD680-6229-A209-E5C7-A096B4B9D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238BA4-5F96-AD4F-9733-778DB27B3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56BA20-417B-3968-89B8-72806745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E734-66B7-432C-982D-197103E9E257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5B2DAC-17F9-38FA-A255-991D2C37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E3D96B-44D2-781A-54EC-C8335D65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DCB-FC21-417C-B8D9-613C890A8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95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89032AF-12DD-6BCA-BE13-E7D16B75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B9418E-2C0B-8302-3415-E8B1596DA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C84D39-B2FA-7AFF-8826-D78220A4F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0E734-66B7-432C-982D-197103E9E257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FE91EA-E954-3D9D-365F-65EF41587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8A09BF-4F85-6DB9-DEC4-BB838E9F4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9DCB-FC21-417C-B8D9-613C890A8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84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B9BC73-64CE-D23A-8CDC-DA3498FD44C3}"/>
              </a:ext>
            </a:extLst>
          </p:cNvPr>
          <p:cNvSpPr/>
          <p:nvPr/>
        </p:nvSpPr>
        <p:spPr>
          <a:xfrm>
            <a:off x="275102" y="963748"/>
            <a:ext cx="1561513" cy="689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2384D5-69F6-793C-5ACE-0414AE2EFD48}"/>
              </a:ext>
            </a:extLst>
          </p:cNvPr>
          <p:cNvSpPr txBox="1"/>
          <p:nvPr/>
        </p:nvSpPr>
        <p:spPr>
          <a:xfrm>
            <a:off x="788322" y="59441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PBL</a:t>
            </a:r>
            <a:endParaRPr kumimoji="1" lang="ja-JP" alt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ABF461C-1DA0-46C6-D5EA-96D38423E3F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836615" y="1308407"/>
            <a:ext cx="1716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F0F149D-CE3A-9625-DE7F-C1F7F34160FA}"/>
              </a:ext>
            </a:extLst>
          </p:cNvPr>
          <p:cNvCxnSpPr/>
          <p:nvPr/>
        </p:nvCxnSpPr>
        <p:spPr>
          <a:xfrm>
            <a:off x="2624406" y="1308407"/>
            <a:ext cx="0" cy="82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FE3157B-3000-5E35-286C-FE40A3AD404F}"/>
              </a:ext>
            </a:extLst>
          </p:cNvPr>
          <p:cNvCxnSpPr/>
          <p:nvPr/>
        </p:nvCxnSpPr>
        <p:spPr>
          <a:xfrm>
            <a:off x="2624406" y="2131366"/>
            <a:ext cx="928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E4292B-DB5E-DF83-CCA4-D47F2204B00B}"/>
              </a:ext>
            </a:extLst>
          </p:cNvPr>
          <p:cNvSpPr txBox="1"/>
          <p:nvPr/>
        </p:nvSpPr>
        <p:spPr>
          <a:xfrm>
            <a:off x="3818012" y="1123741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ain.py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95ECB52-F8F2-AD8D-FC69-DFA62FF9FDAE}"/>
              </a:ext>
            </a:extLst>
          </p:cNvPr>
          <p:cNvSpPr txBox="1"/>
          <p:nvPr/>
        </p:nvSpPr>
        <p:spPr>
          <a:xfrm>
            <a:off x="3703396" y="19467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output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B19F8E6-2C2A-CAB8-6861-86B9A5360346}"/>
              </a:ext>
            </a:extLst>
          </p:cNvPr>
          <p:cNvCxnSpPr>
            <a:cxnSpLocks/>
          </p:cNvCxnSpPr>
          <p:nvPr/>
        </p:nvCxnSpPr>
        <p:spPr>
          <a:xfrm>
            <a:off x="5034670" y="2131366"/>
            <a:ext cx="1716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D3FD38DB-E350-C0FD-A6DC-975FCF342DEF}"/>
              </a:ext>
            </a:extLst>
          </p:cNvPr>
          <p:cNvCxnSpPr>
            <a:cxnSpLocks/>
          </p:cNvCxnSpPr>
          <p:nvPr/>
        </p:nvCxnSpPr>
        <p:spPr>
          <a:xfrm>
            <a:off x="5822461" y="2131366"/>
            <a:ext cx="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54D9DD5-441B-C646-5F23-214727559366}"/>
              </a:ext>
            </a:extLst>
          </p:cNvPr>
          <p:cNvCxnSpPr/>
          <p:nvPr/>
        </p:nvCxnSpPr>
        <p:spPr>
          <a:xfrm>
            <a:off x="5822461" y="2316032"/>
            <a:ext cx="928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7CDCBDD-235F-F79D-A74E-F89F5EF23E2B}"/>
              </a:ext>
            </a:extLst>
          </p:cNvPr>
          <p:cNvCxnSpPr/>
          <p:nvPr/>
        </p:nvCxnSpPr>
        <p:spPr>
          <a:xfrm>
            <a:off x="2624406" y="2092846"/>
            <a:ext cx="0" cy="82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750B7F7-5BF4-8340-6914-0F97CD6FB522}"/>
              </a:ext>
            </a:extLst>
          </p:cNvPr>
          <p:cNvCxnSpPr/>
          <p:nvPr/>
        </p:nvCxnSpPr>
        <p:spPr>
          <a:xfrm>
            <a:off x="2624406" y="2915805"/>
            <a:ext cx="928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0CE21E0-882D-1331-895B-1D64ECCBB53C}"/>
              </a:ext>
            </a:extLst>
          </p:cNvPr>
          <p:cNvSpPr txBox="1"/>
          <p:nvPr/>
        </p:nvSpPr>
        <p:spPr>
          <a:xfrm>
            <a:off x="3761655" y="273113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static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D4DE4A6-139F-2109-9C66-A72F5C5509A3}"/>
              </a:ext>
            </a:extLst>
          </p:cNvPr>
          <p:cNvSpPr txBox="1"/>
          <p:nvPr/>
        </p:nvSpPr>
        <p:spPr>
          <a:xfrm>
            <a:off x="3703395" y="3437261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templates</a:t>
            </a:r>
            <a:endParaRPr kumimoji="1" lang="ja-JP" altLang="en-US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BD783696-566D-7F36-9D3E-C9D24E4A2D0B}"/>
              </a:ext>
            </a:extLst>
          </p:cNvPr>
          <p:cNvCxnSpPr/>
          <p:nvPr/>
        </p:nvCxnSpPr>
        <p:spPr>
          <a:xfrm>
            <a:off x="2624406" y="2826375"/>
            <a:ext cx="0" cy="82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A436D7E-E1BF-1BA3-8AFA-8F3175AD120B}"/>
              </a:ext>
            </a:extLst>
          </p:cNvPr>
          <p:cNvCxnSpPr/>
          <p:nvPr/>
        </p:nvCxnSpPr>
        <p:spPr>
          <a:xfrm>
            <a:off x="2624406" y="3649334"/>
            <a:ext cx="928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EEE38A2-CFC9-33CD-1037-9C71A548938E}"/>
              </a:ext>
            </a:extLst>
          </p:cNvPr>
          <p:cNvCxnSpPr>
            <a:cxnSpLocks/>
          </p:cNvCxnSpPr>
          <p:nvPr/>
        </p:nvCxnSpPr>
        <p:spPr>
          <a:xfrm>
            <a:off x="4964331" y="2845912"/>
            <a:ext cx="1716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F1317AB-828E-F436-DEFD-DC0856A3E0E5}"/>
              </a:ext>
            </a:extLst>
          </p:cNvPr>
          <p:cNvCxnSpPr>
            <a:cxnSpLocks/>
          </p:cNvCxnSpPr>
          <p:nvPr/>
        </p:nvCxnSpPr>
        <p:spPr>
          <a:xfrm>
            <a:off x="5752122" y="2845912"/>
            <a:ext cx="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54361E2C-D97C-A844-1DEA-8013FFF99184}"/>
              </a:ext>
            </a:extLst>
          </p:cNvPr>
          <p:cNvCxnSpPr/>
          <p:nvPr/>
        </p:nvCxnSpPr>
        <p:spPr>
          <a:xfrm>
            <a:off x="5752122" y="3030578"/>
            <a:ext cx="928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A102F35-B1F3-7944-F3C0-22370B0A71A2}"/>
              </a:ext>
            </a:extLst>
          </p:cNvPr>
          <p:cNvSpPr txBox="1"/>
          <p:nvPr/>
        </p:nvSpPr>
        <p:spPr>
          <a:xfrm>
            <a:off x="6788533" y="263679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image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284B7BB-9DCF-6762-26B3-7B1997715928}"/>
              </a:ext>
            </a:extLst>
          </p:cNvPr>
          <p:cNvSpPr txBox="1"/>
          <p:nvPr/>
        </p:nvSpPr>
        <p:spPr>
          <a:xfrm>
            <a:off x="6788533" y="3012771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javascript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8FCF330-7B25-8A68-6F6F-8E2B3AFFCDCE}"/>
              </a:ext>
            </a:extLst>
          </p:cNvPr>
          <p:cNvSpPr txBox="1"/>
          <p:nvPr/>
        </p:nvSpPr>
        <p:spPr>
          <a:xfrm>
            <a:off x="6831174" y="20390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おいおい設計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133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D05F6A4-705B-CAB2-9EA5-AADB08178E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83" b="51619"/>
          <a:stretch/>
        </p:blipFill>
        <p:spPr>
          <a:xfrm>
            <a:off x="0" y="3429000"/>
            <a:ext cx="12192000" cy="248194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B588D5F-BA81-9182-F32B-2CE79F409393}"/>
              </a:ext>
            </a:extLst>
          </p:cNvPr>
          <p:cNvSpPr txBox="1"/>
          <p:nvPr/>
        </p:nvSpPr>
        <p:spPr>
          <a:xfrm>
            <a:off x="5631543" y="612502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/title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F93907A-12AD-7020-736F-836E456DF29B}"/>
              </a:ext>
            </a:extLst>
          </p:cNvPr>
          <p:cNvCxnSpPr/>
          <p:nvPr/>
        </p:nvCxnSpPr>
        <p:spPr>
          <a:xfrm flipV="1">
            <a:off x="4093029" y="2583543"/>
            <a:ext cx="0" cy="84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C95CFD1-4B43-07F7-D6AC-07F0F1DE69C0}"/>
              </a:ext>
            </a:extLst>
          </p:cNvPr>
          <p:cNvCxnSpPr/>
          <p:nvPr/>
        </p:nvCxnSpPr>
        <p:spPr>
          <a:xfrm flipV="1">
            <a:off x="6305709" y="2583541"/>
            <a:ext cx="0" cy="84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3F70323-9FEB-74A9-0FF0-843C8792A438}"/>
              </a:ext>
            </a:extLst>
          </p:cNvPr>
          <p:cNvCxnSpPr/>
          <p:nvPr/>
        </p:nvCxnSpPr>
        <p:spPr>
          <a:xfrm flipV="1">
            <a:off x="8563429" y="2583542"/>
            <a:ext cx="0" cy="84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1E9EB1E-FCFA-ACD8-0D2F-9D79CA6793DA}"/>
              </a:ext>
            </a:extLst>
          </p:cNvPr>
          <p:cNvCxnSpPr/>
          <p:nvPr/>
        </p:nvCxnSpPr>
        <p:spPr>
          <a:xfrm flipV="1">
            <a:off x="10892972" y="2583543"/>
            <a:ext cx="0" cy="84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1C93297-96FF-9861-350C-C5AA8BD04AC7}"/>
              </a:ext>
            </a:extLst>
          </p:cNvPr>
          <p:cNvSpPr txBox="1"/>
          <p:nvPr/>
        </p:nvSpPr>
        <p:spPr>
          <a:xfrm>
            <a:off x="3575753" y="218194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</a:t>
            </a:r>
            <a:r>
              <a:rPr kumimoji="1" lang="en-US" altLang="ja-JP" dirty="0" err="1"/>
              <a:t>fannewlogin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76FFD49-ECDC-07E8-71AA-BDD1FD88B593}"/>
              </a:ext>
            </a:extLst>
          </p:cNvPr>
          <p:cNvSpPr txBox="1"/>
          <p:nvPr/>
        </p:nvSpPr>
        <p:spPr>
          <a:xfrm>
            <a:off x="5724614" y="218194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</a:t>
            </a:r>
            <a:r>
              <a:rPr lang="en-US" altLang="ja-JP" dirty="0" err="1"/>
              <a:t>fan</a:t>
            </a:r>
            <a:r>
              <a:rPr kumimoji="1" lang="en-US" altLang="ja-JP" dirty="0" err="1"/>
              <a:t>login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8CE825A-A1DB-0DBA-BB8C-A93CD2663D81}"/>
              </a:ext>
            </a:extLst>
          </p:cNvPr>
          <p:cNvSpPr txBox="1"/>
          <p:nvPr/>
        </p:nvSpPr>
        <p:spPr>
          <a:xfrm>
            <a:off x="7937295" y="2210971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</a:t>
            </a:r>
            <a:r>
              <a:rPr lang="en-US" altLang="ja-JP" dirty="0" err="1"/>
              <a:t>popularnew</a:t>
            </a:r>
            <a:r>
              <a:rPr kumimoji="1" lang="en-US" altLang="ja-JP" dirty="0" err="1"/>
              <a:t>login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A209B9C-97CD-4E60-68E4-02607A201475}"/>
              </a:ext>
            </a:extLst>
          </p:cNvPr>
          <p:cNvSpPr txBox="1"/>
          <p:nvPr/>
        </p:nvSpPr>
        <p:spPr>
          <a:xfrm>
            <a:off x="10149976" y="2214210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</a:t>
            </a:r>
            <a:r>
              <a:rPr lang="en-US" altLang="ja-JP" dirty="0" err="1"/>
              <a:t>popular</a:t>
            </a:r>
            <a:r>
              <a:rPr kumimoji="1" lang="en-US" altLang="ja-JP" dirty="0" err="1"/>
              <a:t>login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AEA1657-0BA3-7AB8-22B5-1979A3644074}"/>
              </a:ext>
            </a:extLst>
          </p:cNvPr>
          <p:cNvSpPr txBox="1"/>
          <p:nvPr/>
        </p:nvSpPr>
        <p:spPr>
          <a:xfrm>
            <a:off x="5631543" y="3382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ホーム画面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74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B4C05B-12BE-602F-4678-F5F390AEE758}"/>
              </a:ext>
            </a:extLst>
          </p:cNvPr>
          <p:cNvSpPr txBox="1"/>
          <p:nvPr/>
        </p:nvSpPr>
        <p:spPr>
          <a:xfrm>
            <a:off x="1625601" y="475735"/>
            <a:ext cx="1843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/</a:t>
            </a:r>
            <a:r>
              <a:rPr kumimoji="1" lang="en-US" altLang="ja-JP" dirty="0" err="1"/>
              <a:t>fannewlogin</a:t>
            </a:r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AC4935-F62B-2FB9-9353-CE4A6E665ED9}"/>
              </a:ext>
            </a:extLst>
          </p:cNvPr>
          <p:cNvCxnSpPr>
            <a:cxnSpLocks/>
          </p:cNvCxnSpPr>
          <p:nvPr/>
        </p:nvCxnSpPr>
        <p:spPr>
          <a:xfrm>
            <a:off x="3157415" y="640751"/>
            <a:ext cx="1716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935F2E00-AEEC-7416-D13A-2B1693E9C8BC}"/>
              </a:ext>
            </a:extLst>
          </p:cNvPr>
          <p:cNvCxnSpPr/>
          <p:nvPr/>
        </p:nvCxnSpPr>
        <p:spPr>
          <a:xfrm>
            <a:off x="3945206" y="640751"/>
            <a:ext cx="0" cy="82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40DB42B-1658-68B0-3CB7-62EC39CDB8A3}"/>
              </a:ext>
            </a:extLst>
          </p:cNvPr>
          <p:cNvCxnSpPr/>
          <p:nvPr/>
        </p:nvCxnSpPr>
        <p:spPr>
          <a:xfrm>
            <a:off x="3945206" y="1463710"/>
            <a:ext cx="928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3499D4B-8DC4-4368-EEEA-A22046267B8D}"/>
              </a:ext>
            </a:extLst>
          </p:cNvPr>
          <p:cNvSpPr txBox="1"/>
          <p:nvPr/>
        </p:nvSpPr>
        <p:spPr>
          <a:xfrm>
            <a:off x="5000729" y="475735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</a:t>
            </a:r>
            <a:r>
              <a:rPr kumimoji="1" lang="en-US" altLang="ja-JP" dirty="0" err="1"/>
              <a:t>fannewloginok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98E1B24-1F16-1226-64AA-0EC6D4976A13}"/>
              </a:ext>
            </a:extLst>
          </p:cNvPr>
          <p:cNvSpPr txBox="1"/>
          <p:nvPr/>
        </p:nvSpPr>
        <p:spPr>
          <a:xfrm>
            <a:off x="5000729" y="1279044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</a:t>
            </a:r>
            <a:r>
              <a:rPr kumimoji="1" lang="en-US" altLang="ja-JP" dirty="0" err="1"/>
              <a:t>fannewlogin</a:t>
            </a:r>
            <a:r>
              <a:rPr lang="en-US" altLang="ja-JP" dirty="0" err="1"/>
              <a:t>ng</a:t>
            </a:r>
            <a:endParaRPr kumimoji="1" lang="ja-JP" altLang="en-US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007A898-5B37-7CE2-8A47-E4CBFD6565BF}"/>
              </a:ext>
            </a:extLst>
          </p:cNvPr>
          <p:cNvCxnSpPr>
            <a:cxnSpLocks/>
          </p:cNvCxnSpPr>
          <p:nvPr/>
        </p:nvCxnSpPr>
        <p:spPr>
          <a:xfrm>
            <a:off x="6745117" y="660401"/>
            <a:ext cx="1716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9BFA7D4-CF44-D40D-546C-70601C60C6CA}"/>
              </a:ext>
            </a:extLst>
          </p:cNvPr>
          <p:cNvCxnSpPr>
            <a:cxnSpLocks/>
          </p:cNvCxnSpPr>
          <p:nvPr/>
        </p:nvCxnSpPr>
        <p:spPr>
          <a:xfrm>
            <a:off x="6779162" y="1463710"/>
            <a:ext cx="1716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4217A9D-DBA7-9888-1AC8-21B4215F9B9F}"/>
              </a:ext>
            </a:extLst>
          </p:cNvPr>
          <p:cNvSpPr txBox="1"/>
          <p:nvPr/>
        </p:nvSpPr>
        <p:spPr>
          <a:xfrm>
            <a:off x="8592097" y="45608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/title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5E9734D-720F-8438-8787-A2C772391BBC}"/>
              </a:ext>
            </a:extLst>
          </p:cNvPr>
          <p:cNvSpPr txBox="1"/>
          <p:nvPr/>
        </p:nvSpPr>
        <p:spPr>
          <a:xfrm>
            <a:off x="8635760" y="131633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</a:t>
            </a:r>
            <a:r>
              <a:rPr kumimoji="1" lang="en-US" altLang="ja-JP" dirty="0" err="1"/>
              <a:t>fannewlogin</a:t>
            </a:r>
            <a:endParaRPr kumimoji="1" lang="ja-JP" altLang="en-US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2FAD2781-3256-96D6-F868-800746DB0843}"/>
              </a:ext>
            </a:extLst>
          </p:cNvPr>
          <p:cNvCxnSpPr/>
          <p:nvPr/>
        </p:nvCxnSpPr>
        <p:spPr>
          <a:xfrm>
            <a:off x="7532908" y="1460809"/>
            <a:ext cx="0" cy="82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62ED666-87C9-DDA8-6C80-182F90CBE1B4}"/>
              </a:ext>
            </a:extLst>
          </p:cNvPr>
          <p:cNvCxnSpPr/>
          <p:nvPr/>
        </p:nvCxnSpPr>
        <p:spPr>
          <a:xfrm>
            <a:off x="7532908" y="2283768"/>
            <a:ext cx="928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093425F-0155-9D49-BD5F-BC5DD86E1831}"/>
              </a:ext>
            </a:extLst>
          </p:cNvPr>
          <p:cNvSpPr txBox="1"/>
          <p:nvPr/>
        </p:nvSpPr>
        <p:spPr>
          <a:xfrm>
            <a:off x="8635760" y="20991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/title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6CAB9EE-20C0-AD38-1D6E-B651EBD9CB39}"/>
              </a:ext>
            </a:extLst>
          </p:cNvPr>
          <p:cNvSpPr txBox="1"/>
          <p:nvPr/>
        </p:nvSpPr>
        <p:spPr>
          <a:xfrm>
            <a:off x="1625601" y="2099102"/>
            <a:ext cx="367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＊</a:t>
            </a:r>
            <a:r>
              <a:rPr kumimoji="1" lang="en-US" altLang="ja-JP" dirty="0"/>
              <a:t>/</a:t>
            </a:r>
            <a:r>
              <a:rPr lang="en-US" altLang="ja-JP" dirty="0" err="1"/>
              <a:t>popularnew</a:t>
            </a:r>
            <a:r>
              <a:rPr kumimoji="1" lang="en-US" altLang="ja-JP" dirty="0" err="1"/>
              <a:t>login</a:t>
            </a:r>
            <a:r>
              <a:rPr kumimoji="1" lang="ja-JP" altLang="en-US" dirty="0"/>
              <a:t>も同様である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3FBBE2E-A665-EC42-C1A7-97A17E162EBC}"/>
              </a:ext>
            </a:extLst>
          </p:cNvPr>
          <p:cNvSpPr txBox="1"/>
          <p:nvPr/>
        </p:nvSpPr>
        <p:spPr>
          <a:xfrm>
            <a:off x="1625601" y="3733634"/>
            <a:ext cx="1843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/</a:t>
            </a:r>
            <a:r>
              <a:rPr kumimoji="1" lang="en-US" altLang="ja-JP" dirty="0" err="1"/>
              <a:t>fanlogin</a:t>
            </a:r>
            <a:endParaRPr kumimoji="1" lang="ja-JP" altLang="en-US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75F1AD6-FC75-A068-FC21-09FD7B64C019}"/>
              </a:ext>
            </a:extLst>
          </p:cNvPr>
          <p:cNvCxnSpPr>
            <a:cxnSpLocks/>
          </p:cNvCxnSpPr>
          <p:nvPr/>
        </p:nvCxnSpPr>
        <p:spPr>
          <a:xfrm>
            <a:off x="3157415" y="3898650"/>
            <a:ext cx="1716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40A2395-551F-A2FE-CEEB-4B45F5E72BA3}"/>
              </a:ext>
            </a:extLst>
          </p:cNvPr>
          <p:cNvCxnSpPr/>
          <p:nvPr/>
        </p:nvCxnSpPr>
        <p:spPr>
          <a:xfrm>
            <a:off x="3945206" y="3898650"/>
            <a:ext cx="0" cy="82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C0B8981-89CB-5094-D940-B34358793730}"/>
              </a:ext>
            </a:extLst>
          </p:cNvPr>
          <p:cNvCxnSpPr/>
          <p:nvPr/>
        </p:nvCxnSpPr>
        <p:spPr>
          <a:xfrm>
            <a:off x="3945206" y="4721609"/>
            <a:ext cx="928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943401A-A029-3630-2C6A-BFF2B3CC856B}"/>
              </a:ext>
            </a:extLst>
          </p:cNvPr>
          <p:cNvSpPr txBox="1"/>
          <p:nvPr/>
        </p:nvSpPr>
        <p:spPr>
          <a:xfrm>
            <a:off x="5000729" y="3733634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</a:t>
            </a:r>
            <a:r>
              <a:rPr kumimoji="1" lang="en-US" altLang="ja-JP" dirty="0" err="1"/>
              <a:t>fanloginok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1586E4B-66CB-FF07-54F8-39C4974E898F}"/>
              </a:ext>
            </a:extLst>
          </p:cNvPr>
          <p:cNvSpPr txBox="1"/>
          <p:nvPr/>
        </p:nvSpPr>
        <p:spPr>
          <a:xfrm>
            <a:off x="5000729" y="4536943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</a:t>
            </a:r>
            <a:r>
              <a:rPr kumimoji="1" lang="en-US" altLang="ja-JP" dirty="0" err="1"/>
              <a:t>fanloginng</a:t>
            </a:r>
            <a:endParaRPr kumimoji="1" lang="ja-JP" altLang="en-US" dirty="0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938A3CD8-ADA0-814E-C381-3E00359A8535}"/>
              </a:ext>
            </a:extLst>
          </p:cNvPr>
          <p:cNvCxnSpPr>
            <a:cxnSpLocks/>
          </p:cNvCxnSpPr>
          <p:nvPr/>
        </p:nvCxnSpPr>
        <p:spPr>
          <a:xfrm>
            <a:off x="6745117" y="3918300"/>
            <a:ext cx="1716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F575585-E56D-74F6-6081-547851978836}"/>
              </a:ext>
            </a:extLst>
          </p:cNvPr>
          <p:cNvCxnSpPr>
            <a:cxnSpLocks/>
          </p:cNvCxnSpPr>
          <p:nvPr/>
        </p:nvCxnSpPr>
        <p:spPr>
          <a:xfrm>
            <a:off x="6779162" y="4721609"/>
            <a:ext cx="1716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D07C5E5-499A-02F5-FC2C-55846ACB7940}"/>
              </a:ext>
            </a:extLst>
          </p:cNvPr>
          <p:cNvSpPr txBox="1"/>
          <p:nvPr/>
        </p:nvSpPr>
        <p:spPr>
          <a:xfrm>
            <a:off x="8592097" y="371398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/fan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76F4B44-8AB4-1281-EA4F-75C2F3C645BA}"/>
              </a:ext>
            </a:extLst>
          </p:cNvPr>
          <p:cNvSpPr txBox="1"/>
          <p:nvPr/>
        </p:nvSpPr>
        <p:spPr>
          <a:xfrm>
            <a:off x="8635760" y="4574232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</a:t>
            </a:r>
            <a:r>
              <a:rPr kumimoji="1" lang="en-US" altLang="ja-JP" dirty="0" err="1"/>
              <a:t>fanlogin</a:t>
            </a:r>
            <a:endParaRPr kumimoji="1" lang="ja-JP" altLang="en-US" dirty="0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7CF2454-52E6-5F0D-F987-3F5B04BB214C}"/>
              </a:ext>
            </a:extLst>
          </p:cNvPr>
          <p:cNvCxnSpPr/>
          <p:nvPr/>
        </p:nvCxnSpPr>
        <p:spPr>
          <a:xfrm>
            <a:off x="7532908" y="4718708"/>
            <a:ext cx="0" cy="82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4B5EE9C-7743-B068-49F9-57BEA6ACCCF7}"/>
              </a:ext>
            </a:extLst>
          </p:cNvPr>
          <p:cNvCxnSpPr/>
          <p:nvPr/>
        </p:nvCxnSpPr>
        <p:spPr>
          <a:xfrm>
            <a:off x="7532908" y="5541667"/>
            <a:ext cx="928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AC9F6A9-AC18-5B65-7A8E-4993CDA9500E}"/>
              </a:ext>
            </a:extLst>
          </p:cNvPr>
          <p:cNvSpPr txBox="1"/>
          <p:nvPr/>
        </p:nvSpPr>
        <p:spPr>
          <a:xfrm>
            <a:off x="8635760" y="535700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/title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4C9F20F-C291-5BD6-36BE-213D2A3BA2FB}"/>
              </a:ext>
            </a:extLst>
          </p:cNvPr>
          <p:cNvSpPr txBox="1"/>
          <p:nvPr/>
        </p:nvSpPr>
        <p:spPr>
          <a:xfrm>
            <a:off x="1625601" y="5357001"/>
            <a:ext cx="323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＊</a:t>
            </a:r>
            <a:r>
              <a:rPr kumimoji="1" lang="en-US" altLang="ja-JP" dirty="0"/>
              <a:t>/</a:t>
            </a:r>
            <a:r>
              <a:rPr lang="en-US" altLang="ja-JP" dirty="0" err="1"/>
              <a:t>popular</a:t>
            </a:r>
            <a:r>
              <a:rPr kumimoji="1" lang="en-US" altLang="ja-JP" dirty="0" err="1"/>
              <a:t>login</a:t>
            </a:r>
            <a:r>
              <a:rPr kumimoji="1" lang="ja-JP" altLang="en-US" dirty="0"/>
              <a:t>も同様である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E3BDC2A-AB96-42ED-F801-71FD002419E6}"/>
              </a:ext>
            </a:extLst>
          </p:cNvPr>
          <p:cNvSpPr txBox="1"/>
          <p:nvPr/>
        </p:nvSpPr>
        <p:spPr>
          <a:xfrm>
            <a:off x="9319904" y="359585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＊</a:t>
            </a:r>
            <a:r>
              <a:rPr lang="ja-JP" altLang="en-US" dirty="0"/>
              <a:t>ログインされた機能</a:t>
            </a:r>
            <a:endParaRPr lang="en-US" altLang="ja-JP" dirty="0"/>
          </a:p>
          <a:p>
            <a:r>
              <a:rPr lang="ja-JP" altLang="en-US" dirty="0"/>
              <a:t>が開放されたページ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123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526D291-A042-BF82-5BDC-0FFFD7E582E5}"/>
              </a:ext>
            </a:extLst>
          </p:cNvPr>
          <p:cNvSpPr txBox="1"/>
          <p:nvPr/>
        </p:nvSpPr>
        <p:spPr>
          <a:xfrm>
            <a:off x="1407886" y="796613"/>
            <a:ext cx="1843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/fan</a:t>
            </a:r>
            <a:endParaRPr kumimoji="1" lang="ja-JP" altLang="en-US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7DA0458-07D1-B4C0-CBE6-C433AB80E92A}"/>
              </a:ext>
            </a:extLst>
          </p:cNvPr>
          <p:cNvCxnSpPr>
            <a:cxnSpLocks/>
          </p:cNvCxnSpPr>
          <p:nvPr/>
        </p:nvCxnSpPr>
        <p:spPr>
          <a:xfrm>
            <a:off x="2576397" y="5368613"/>
            <a:ext cx="1716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AE0E98E-BA71-C771-02B9-B30F81AA71BA}"/>
              </a:ext>
            </a:extLst>
          </p:cNvPr>
          <p:cNvCxnSpPr/>
          <p:nvPr/>
        </p:nvCxnSpPr>
        <p:spPr>
          <a:xfrm>
            <a:off x="3364188" y="5368613"/>
            <a:ext cx="0" cy="82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A8D1C99-2F51-1A15-F4FA-BA94AB7443C5}"/>
              </a:ext>
            </a:extLst>
          </p:cNvPr>
          <p:cNvCxnSpPr/>
          <p:nvPr/>
        </p:nvCxnSpPr>
        <p:spPr>
          <a:xfrm>
            <a:off x="3364188" y="6191572"/>
            <a:ext cx="928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B110F82-905C-59CD-C1E2-DDFAB39276E4}"/>
              </a:ext>
            </a:extLst>
          </p:cNvPr>
          <p:cNvSpPr txBox="1"/>
          <p:nvPr/>
        </p:nvSpPr>
        <p:spPr>
          <a:xfrm>
            <a:off x="4565300" y="816263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</a:t>
            </a:r>
            <a:r>
              <a:rPr kumimoji="1" lang="en-US" altLang="ja-JP" dirty="0" err="1"/>
              <a:t>fanIndex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EF3D522-A8BE-9401-7E59-FBD73EBD4F87}"/>
              </a:ext>
            </a:extLst>
          </p:cNvPr>
          <p:cNvSpPr txBox="1"/>
          <p:nvPr/>
        </p:nvSpPr>
        <p:spPr>
          <a:xfrm>
            <a:off x="4565300" y="1619572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</a:t>
            </a:r>
            <a:r>
              <a:rPr kumimoji="1" lang="en-US" altLang="ja-JP" dirty="0" err="1"/>
              <a:t>fanupload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91DD789-4D34-9E2F-CCAB-5D88980B16A6}"/>
              </a:ext>
            </a:extLst>
          </p:cNvPr>
          <p:cNvSpPr txBox="1"/>
          <p:nvPr/>
        </p:nvSpPr>
        <p:spPr>
          <a:xfrm>
            <a:off x="1407886" y="5183947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</a:t>
            </a:r>
            <a:r>
              <a:rPr lang="en-US" altLang="ja-JP" dirty="0"/>
              <a:t>popular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2118290-97AE-E898-3B96-9A5BE881AED7}"/>
              </a:ext>
            </a:extLst>
          </p:cNvPr>
          <p:cNvSpPr txBox="1"/>
          <p:nvPr/>
        </p:nvSpPr>
        <p:spPr>
          <a:xfrm>
            <a:off x="4565299" y="114406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有名人検索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ABA049F-4FB3-A26D-A16A-A0547B46BE7E}"/>
              </a:ext>
            </a:extLst>
          </p:cNvPr>
          <p:cNvSpPr txBox="1"/>
          <p:nvPr/>
        </p:nvSpPr>
        <p:spPr>
          <a:xfrm>
            <a:off x="4655800" y="202016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プロフィール更新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3948BC-5BE1-D75A-719F-817154FAC6CB}"/>
              </a:ext>
            </a:extLst>
          </p:cNvPr>
          <p:cNvCxnSpPr>
            <a:cxnSpLocks/>
          </p:cNvCxnSpPr>
          <p:nvPr/>
        </p:nvCxnSpPr>
        <p:spPr>
          <a:xfrm>
            <a:off x="3527577" y="2847816"/>
            <a:ext cx="910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EA7E749-1A4C-4AFA-5E42-EA778232F123}"/>
              </a:ext>
            </a:extLst>
          </p:cNvPr>
          <p:cNvCxnSpPr>
            <a:cxnSpLocks/>
          </p:cNvCxnSpPr>
          <p:nvPr/>
        </p:nvCxnSpPr>
        <p:spPr>
          <a:xfrm>
            <a:off x="3509777" y="1801337"/>
            <a:ext cx="0" cy="2320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9901E1E-DADD-7862-B110-51EC812C451E}"/>
              </a:ext>
            </a:extLst>
          </p:cNvPr>
          <p:cNvCxnSpPr>
            <a:cxnSpLocks/>
          </p:cNvCxnSpPr>
          <p:nvPr/>
        </p:nvCxnSpPr>
        <p:spPr>
          <a:xfrm>
            <a:off x="3527577" y="4106203"/>
            <a:ext cx="928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9101906-9A20-1793-97B4-534485FA8EB8}"/>
              </a:ext>
            </a:extLst>
          </p:cNvPr>
          <p:cNvSpPr txBox="1"/>
          <p:nvPr/>
        </p:nvSpPr>
        <p:spPr>
          <a:xfrm>
            <a:off x="4565300" y="2682800"/>
            <a:ext cx="227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r>
              <a:rPr kumimoji="1" lang="en-US" altLang="ja-JP" dirty="0" err="1"/>
              <a:t>fancommunicate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8D41134-D5A0-2E11-DB9A-76E58DEF1789}"/>
              </a:ext>
            </a:extLst>
          </p:cNvPr>
          <p:cNvSpPr txBox="1"/>
          <p:nvPr/>
        </p:nvSpPr>
        <p:spPr>
          <a:xfrm>
            <a:off x="4554078" y="3845170"/>
            <a:ext cx="136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r>
              <a:rPr lang="en-US" altLang="ja-JP" dirty="0"/>
              <a:t>logout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A1A0468-B8CE-FA1D-2911-5EEE7D760ABA}"/>
              </a:ext>
            </a:extLst>
          </p:cNvPr>
          <p:cNvSpPr txBox="1"/>
          <p:nvPr/>
        </p:nvSpPr>
        <p:spPr>
          <a:xfrm>
            <a:off x="4565298" y="3010600"/>
            <a:ext cx="2125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フォロー</a:t>
            </a:r>
            <a:r>
              <a:rPr kumimoji="1" lang="en-US" altLang="ja-JP" dirty="0"/>
              <a:t>/</a:t>
            </a:r>
            <a:r>
              <a:rPr kumimoji="1" lang="ja-JP" altLang="en-US" dirty="0"/>
              <a:t>フォロワー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7132851-CF4C-8C50-7109-6B950E0A85BD}"/>
              </a:ext>
            </a:extLst>
          </p:cNvPr>
          <p:cNvSpPr txBox="1"/>
          <p:nvPr/>
        </p:nvSpPr>
        <p:spPr>
          <a:xfrm>
            <a:off x="4591261" y="4256649"/>
            <a:ext cx="203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ログアウト</a:t>
            </a:r>
            <a:endParaRPr kumimoji="1" lang="ja-JP" altLang="en-US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0ACDFFD6-4DEB-7A6D-6B4B-1D3A886D1E6C}"/>
              </a:ext>
            </a:extLst>
          </p:cNvPr>
          <p:cNvCxnSpPr>
            <a:cxnSpLocks/>
          </p:cNvCxnSpPr>
          <p:nvPr/>
        </p:nvCxnSpPr>
        <p:spPr>
          <a:xfrm>
            <a:off x="2721986" y="1000929"/>
            <a:ext cx="1716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7515FAA7-70BA-A043-8CA2-CB6B3DB46A2A}"/>
              </a:ext>
            </a:extLst>
          </p:cNvPr>
          <p:cNvCxnSpPr/>
          <p:nvPr/>
        </p:nvCxnSpPr>
        <p:spPr>
          <a:xfrm>
            <a:off x="3509777" y="1000929"/>
            <a:ext cx="0" cy="82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E1376E0-F3A4-5258-DE65-C665790B4202}"/>
              </a:ext>
            </a:extLst>
          </p:cNvPr>
          <p:cNvCxnSpPr/>
          <p:nvPr/>
        </p:nvCxnSpPr>
        <p:spPr>
          <a:xfrm>
            <a:off x="3509777" y="1823888"/>
            <a:ext cx="928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8D701C4-810A-338A-BA96-AE042E3609CA}"/>
              </a:ext>
            </a:extLst>
          </p:cNvPr>
          <p:cNvSpPr txBox="1"/>
          <p:nvPr/>
        </p:nvSpPr>
        <p:spPr>
          <a:xfrm>
            <a:off x="4350143" y="5841664"/>
            <a:ext cx="207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r>
              <a:rPr lang="en-US" altLang="ja-JP" dirty="0" err="1"/>
              <a:t>popular</a:t>
            </a:r>
            <a:r>
              <a:rPr kumimoji="1" lang="en-US" altLang="ja-JP" dirty="0" err="1"/>
              <a:t>delete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5E1F36E-E2B9-F151-0519-0F067AF8A584}"/>
              </a:ext>
            </a:extLst>
          </p:cNvPr>
          <p:cNvSpPr txBox="1"/>
          <p:nvPr/>
        </p:nvSpPr>
        <p:spPr>
          <a:xfrm>
            <a:off x="4387327" y="6253143"/>
            <a:ext cx="203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アカウント削除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367AE47-4AFA-3ABE-215F-707054AC8FEA}"/>
              </a:ext>
            </a:extLst>
          </p:cNvPr>
          <p:cNvSpPr txBox="1"/>
          <p:nvPr/>
        </p:nvSpPr>
        <p:spPr>
          <a:xfrm>
            <a:off x="4390969" y="5026076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</a:t>
            </a:r>
            <a:r>
              <a:rPr kumimoji="1" lang="en-US" altLang="ja-JP" dirty="0" err="1"/>
              <a:t>popularupload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5BFF98C-5EAA-FEED-0F02-231968E84F31}"/>
              </a:ext>
            </a:extLst>
          </p:cNvPr>
          <p:cNvSpPr txBox="1"/>
          <p:nvPr/>
        </p:nvSpPr>
        <p:spPr>
          <a:xfrm>
            <a:off x="4481469" y="54266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情報更新</a:t>
            </a:r>
          </a:p>
        </p:txBody>
      </p:sp>
    </p:spTree>
    <p:extLst>
      <p:ext uri="{BB962C8B-B14F-4D97-AF65-F5344CB8AC3E}">
        <p14:creationId xmlns:p14="http://schemas.microsoft.com/office/powerpoint/2010/main" val="30417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97</Words>
  <Application>Microsoft Office PowerPoint</Application>
  <PresentationFormat>ワイド画面</PresentationFormat>
  <Paragraphs>44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赤司　岳與</dc:creator>
  <cp:lastModifiedBy>赤司　岳與</cp:lastModifiedBy>
  <cp:revision>2</cp:revision>
  <dcterms:created xsi:type="dcterms:W3CDTF">2022-10-06T04:25:26Z</dcterms:created>
  <dcterms:modified xsi:type="dcterms:W3CDTF">2022-10-13T05:40:54Z</dcterms:modified>
</cp:coreProperties>
</file>