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2"/>
  </p:notesMasterIdLst>
  <p:handoutMasterIdLst>
    <p:handoutMasterId r:id="rId13"/>
  </p:handoutMasterIdLst>
  <p:sldIdLst>
    <p:sldId id="3099" r:id="rId5"/>
    <p:sldId id="3100" r:id="rId6"/>
    <p:sldId id="3101" r:id="rId7"/>
    <p:sldId id="3103" r:id="rId8"/>
    <p:sldId id="3104" r:id="rId9"/>
    <p:sldId id="3105" r:id="rId10"/>
    <p:sldId id="3106" r:id="rId11"/>
  </p:sldIdLst>
  <p:sldSz cx="12192000" cy="6858000"/>
  <p:notesSz cx="7099300" cy="10234613"/>
  <p:defaultTextStyle>
    <a:defPPr>
      <a:defRPr lang="ja-JP"/>
    </a:defPPr>
    <a:lvl1pPr marL="0" algn="l" defTabSz="1000793" rtl="0" eaLnBrk="1" latinLnBrk="0" hangingPunct="1">
      <a:defRPr kumimoji="1" sz="1969" kern="1200">
        <a:solidFill>
          <a:schemeClr val="tx1"/>
        </a:solidFill>
        <a:latin typeface="+mn-lt"/>
        <a:ea typeface="+mn-ea"/>
        <a:cs typeface="+mn-cs"/>
      </a:defRPr>
    </a:lvl1pPr>
    <a:lvl2pPr marL="500397" algn="l" defTabSz="1000793" rtl="0" eaLnBrk="1" latinLnBrk="0" hangingPunct="1">
      <a:defRPr kumimoji="1" sz="1969" kern="1200">
        <a:solidFill>
          <a:schemeClr val="tx1"/>
        </a:solidFill>
        <a:latin typeface="+mn-lt"/>
        <a:ea typeface="+mn-ea"/>
        <a:cs typeface="+mn-cs"/>
      </a:defRPr>
    </a:lvl2pPr>
    <a:lvl3pPr marL="1000793" algn="l" defTabSz="1000793" rtl="0" eaLnBrk="1" latinLnBrk="0" hangingPunct="1">
      <a:defRPr kumimoji="1" sz="1969" kern="1200">
        <a:solidFill>
          <a:schemeClr val="tx1"/>
        </a:solidFill>
        <a:latin typeface="+mn-lt"/>
        <a:ea typeface="+mn-ea"/>
        <a:cs typeface="+mn-cs"/>
      </a:defRPr>
    </a:lvl3pPr>
    <a:lvl4pPr marL="1501189" algn="l" defTabSz="1000793" rtl="0" eaLnBrk="1" latinLnBrk="0" hangingPunct="1">
      <a:defRPr kumimoji="1" sz="1969" kern="1200">
        <a:solidFill>
          <a:schemeClr val="tx1"/>
        </a:solidFill>
        <a:latin typeface="+mn-lt"/>
        <a:ea typeface="+mn-ea"/>
        <a:cs typeface="+mn-cs"/>
      </a:defRPr>
    </a:lvl4pPr>
    <a:lvl5pPr marL="2001585" algn="l" defTabSz="1000793" rtl="0" eaLnBrk="1" latinLnBrk="0" hangingPunct="1">
      <a:defRPr kumimoji="1" sz="1969" kern="1200">
        <a:solidFill>
          <a:schemeClr val="tx1"/>
        </a:solidFill>
        <a:latin typeface="+mn-lt"/>
        <a:ea typeface="+mn-ea"/>
        <a:cs typeface="+mn-cs"/>
      </a:defRPr>
    </a:lvl5pPr>
    <a:lvl6pPr marL="2501982" algn="l" defTabSz="1000793" rtl="0" eaLnBrk="1" latinLnBrk="0" hangingPunct="1">
      <a:defRPr kumimoji="1" sz="1969" kern="1200">
        <a:solidFill>
          <a:schemeClr val="tx1"/>
        </a:solidFill>
        <a:latin typeface="+mn-lt"/>
        <a:ea typeface="+mn-ea"/>
        <a:cs typeface="+mn-cs"/>
      </a:defRPr>
    </a:lvl6pPr>
    <a:lvl7pPr marL="3002378" algn="l" defTabSz="1000793" rtl="0" eaLnBrk="1" latinLnBrk="0" hangingPunct="1">
      <a:defRPr kumimoji="1" sz="1969" kern="1200">
        <a:solidFill>
          <a:schemeClr val="tx1"/>
        </a:solidFill>
        <a:latin typeface="+mn-lt"/>
        <a:ea typeface="+mn-ea"/>
        <a:cs typeface="+mn-cs"/>
      </a:defRPr>
    </a:lvl7pPr>
    <a:lvl8pPr marL="3502775" algn="l" defTabSz="1000793" rtl="0" eaLnBrk="1" latinLnBrk="0" hangingPunct="1">
      <a:defRPr kumimoji="1" sz="1969" kern="1200">
        <a:solidFill>
          <a:schemeClr val="tx1"/>
        </a:solidFill>
        <a:latin typeface="+mn-lt"/>
        <a:ea typeface="+mn-ea"/>
        <a:cs typeface="+mn-cs"/>
      </a:defRPr>
    </a:lvl8pPr>
    <a:lvl9pPr marL="4003171" algn="l" defTabSz="1000793" rtl="0" eaLnBrk="1" latinLnBrk="0" hangingPunct="1">
      <a:defRPr kumimoji="1" sz="196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1C3A"/>
    <a:srgbClr val="5899D4"/>
    <a:srgbClr val="FF99CC"/>
    <a:srgbClr val="FF66CC"/>
    <a:srgbClr val="828282"/>
    <a:srgbClr val="525252"/>
    <a:srgbClr val="535E62"/>
    <a:srgbClr val="00B3F2"/>
    <a:srgbClr val="3B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6201C8-0057-4903-B423-8B530A8BB724}" v="54" dt="2024-06-20T06:41:35.44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竹内 晴哉" userId="409ee822-a533-47eb-9832-c854ab05421d" providerId="ADAL" clId="{3C6201C8-0057-4903-B423-8B530A8BB724}"/>
    <pc:docChg chg="undo redo custSel addSld delSld modSld">
      <pc:chgData name="竹内 晴哉" userId="409ee822-a533-47eb-9832-c854ab05421d" providerId="ADAL" clId="{3C6201C8-0057-4903-B423-8B530A8BB724}" dt="2024-06-20T06:50:49.648" v="5958" actId="20577"/>
      <pc:docMkLst>
        <pc:docMk/>
      </pc:docMkLst>
      <pc:sldChg chg="del">
        <pc:chgData name="竹内 晴哉" userId="409ee822-a533-47eb-9832-c854ab05421d" providerId="ADAL" clId="{3C6201C8-0057-4903-B423-8B530A8BB724}" dt="2024-06-20T01:29:45.370" v="2" actId="47"/>
        <pc:sldMkLst>
          <pc:docMk/>
          <pc:sldMk cId="832673204" sldId="3098"/>
        </pc:sldMkLst>
      </pc:sldChg>
      <pc:sldChg chg="modSp mod">
        <pc:chgData name="竹内 晴哉" userId="409ee822-a533-47eb-9832-c854ab05421d" providerId="ADAL" clId="{3C6201C8-0057-4903-B423-8B530A8BB724}" dt="2024-06-20T01:40:10.134" v="778" actId="20577"/>
        <pc:sldMkLst>
          <pc:docMk/>
          <pc:sldMk cId="999646830" sldId="3099"/>
        </pc:sldMkLst>
        <pc:spChg chg="mod">
          <ac:chgData name="竹内 晴哉" userId="409ee822-a533-47eb-9832-c854ab05421d" providerId="ADAL" clId="{3C6201C8-0057-4903-B423-8B530A8BB724}" dt="2024-06-20T01:29:57.653" v="30" actId="20577"/>
          <ac:spMkLst>
            <pc:docMk/>
            <pc:sldMk cId="999646830" sldId="3099"/>
            <ac:spMk id="2" creationId="{B5E5D5CE-9E83-1F7B-5E92-619CE058F8D0}"/>
          </ac:spMkLst>
        </pc:spChg>
        <pc:spChg chg="mod">
          <ac:chgData name="竹内 晴哉" userId="409ee822-a533-47eb-9832-c854ab05421d" providerId="ADAL" clId="{3C6201C8-0057-4903-B423-8B530A8BB724}" dt="2024-06-20T01:40:10.134" v="778" actId="20577"/>
          <ac:spMkLst>
            <pc:docMk/>
            <pc:sldMk cId="999646830" sldId="3099"/>
            <ac:spMk id="3" creationId="{9B00DD5A-1DB4-109A-8EE9-0046F1C344C7}"/>
          </ac:spMkLst>
        </pc:spChg>
      </pc:sldChg>
      <pc:sldChg chg="modSp add mod">
        <pc:chgData name="竹内 晴哉" userId="409ee822-a533-47eb-9832-c854ab05421d" providerId="ADAL" clId="{3C6201C8-0057-4903-B423-8B530A8BB724}" dt="2024-06-20T01:51:51.596" v="1144" actId="20577"/>
        <pc:sldMkLst>
          <pc:docMk/>
          <pc:sldMk cId="2374426778" sldId="3100"/>
        </pc:sldMkLst>
        <pc:spChg chg="mod">
          <ac:chgData name="竹内 晴哉" userId="409ee822-a533-47eb-9832-c854ab05421d" providerId="ADAL" clId="{3C6201C8-0057-4903-B423-8B530A8BB724}" dt="2024-06-20T01:51:51.596" v="1144" actId="20577"/>
          <ac:spMkLst>
            <pc:docMk/>
            <pc:sldMk cId="2374426778" sldId="3100"/>
            <ac:spMk id="3" creationId="{9B00DD5A-1DB4-109A-8EE9-0046F1C344C7}"/>
          </ac:spMkLst>
        </pc:spChg>
      </pc:sldChg>
      <pc:sldChg chg="del">
        <pc:chgData name="竹内 晴哉" userId="409ee822-a533-47eb-9832-c854ab05421d" providerId="ADAL" clId="{3C6201C8-0057-4903-B423-8B530A8BB724}" dt="2024-06-20T01:29:44.334" v="0" actId="47"/>
        <pc:sldMkLst>
          <pc:docMk/>
          <pc:sldMk cId="4219888989" sldId="3100"/>
        </pc:sldMkLst>
      </pc:sldChg>
      <pc:sldChg chg="modSp add mod">
        <pc:chgData name="竹内 晴哉" userId="409ee822-a533-47eb-9832-c854ab05421d" providerId="ADAL" clId="{3C6201C8-0057-4903-B423-8B530A8BB724}" dt="2024-06-20T02:31:14.886" v="1953" actId="20577"/>
        <pc:sldMkLst>
          <pc:docMk/>
          <pc:sldMk cId="2432549986" sldId="3101"/>
        </pc:sldMkLst>
        <pc:spChg chg="mod">
          <ac:chgData name="竹内 晴哉" userId="409ee822-a533-47eb-9832-c854ab05421d" providerId="ADAL" clId="{3C6201C8-0057-4903-B423-8B530A8BB724}" dt="2024-06-20T02:31:14.886" v="1953" actId="20577"/>
          <ac:spMkLst>
            <pc:docMk/>
            <pc:sldMk cId="2432549986" sldId="3101"/>
            <ac:spMk id="3" creationId="{9B00DD5A-1DB4-109A-8EE9-0046F1C344C7}"/>
          </ac:spMkLst>
        </pc:spChg>
      </pc:sldChg>
      <pc:sldChg chg="del">
        <pc:chgData name="竹内 晴哉" userId="409ee822-a533-47eb-9832-c854ab05421d" providerId="ADAL" clId="{3C6201C8-0057-4903-B423-8B530A8BB724}" dt="2024-06-20T01:29:44.820" v="1" actId="47"/>
        <pc:sldMkLst>
          <pc:docMk/>
          <pc:sldMk cId="2712135791" sldId="3101"/>
        </pc:sldMkLst>
      </pc:sldChg>
      <pc:sldChg chg="modSp add del mod">
        <pc:chgData name="竹内 晴哉" userId="409ee822-a533-47eb-9832-c854ab05421d" providerId="ADAL" clId="{3C6201C8-0057-4903-B423-8B530A8BB724}" dt="2024-06-20T05:21:05.681" v="2965" actId="47"/>
        <pc:sldMkLst>
          <pc:docMk/>
          <pc:sldMk cId="4115990453" sldId="3102"/>
        </pc:sldMkLst>
        <pc:spChg chg="mod">
          <ac:chgData name="竹内 晴哉" userId="409ee822-a533-47eb-9832-c854ab05421d" providerId="ADAL" clId="{3C6201C8-0057-4903-B423-8B530A8BB724}" dt="2024-06-20T02:21:13.891" v="1805" actId="20577"/>
          <ac:spMkLst>
            <pc:docMk/>
            <pc:sldMk cId="4115990453" sldId="3102"/>
            <ac:spMk id="3" creationId="{9B00DD5A-1DB4-109A-8EE9-0046F1C344C7}"/>
          </ac:spMkLst>
        </pc:spChg>
      </pc:sldChg>
      <pc:sldChg chg="modSp add mod">
        <pc:chgData name="竹内 晴哉" userId="409ee822-a533-47eb-9832-c854ab05421d" providerId="ADAL" clId="{3C6201C8-0057-4903-B423-8B530A8BB724}" dt="2024-06-20T05:20:54.502" v="2963" actId="20577"/>
        <pc:sldMkLst>
          <pc:docMk/>
          <pc:sldMk cId="2529443023" sldId="3103"/>
        </pc:sldMkLst>
        <pc:spChg chg="mod">
          <ac:chgData name="竹内 晴哉" userId="409ee822-a533-47eb-9832-c854ab05421d" providerId="ADAL" clId="{3C6201C8-0057-4903-B423-8B530A8BB724}" dt="2024-06-20T02:27:54.879" v="1810" actId="20577"/>
          <ac:spMkLst>
            <pc:docMk/>
            <pc:sldMk cId="2529443023" sldId="3103"/>
            <ac:spMk id="2" creationId="{B5E5D5CE-9E83-1F7B-5E92-619CE058F8D0}"/>
          </ac:spMkLst>
        </pc:spChg>
        <pc:spChg chg="mod">
          <ac:chgData name="竹内 晴哉" userId="409ee822-a533-47eb-9832-c854ab05421d" providerId="ADAL" clId="{3C6201C8-0057-4903-B423-8B530A8BB724}" dt="2024-06-20T05:20:54.502" v="2963" actId="20577"/>
          <ac:spMkLst>
            <pc:docMk/>
            <pc:sldMk cId="2529443023" sldId="3103"/>
            <ac:spMk id="3" creationId="{9B00DD5A-1DB4-109A-8EE9-0046F1C344C7}"/>
          </ac:spMkLst>
        </pc:spChg>
      </pc:sldChg>
      <pc:sldChg chg="addSp modSp add mod">
        <pc:chgData name="竹内 晴哉" userId="409ee822-a533-47eb-9832-c854ab05421d" providerId="ADAL" clId="{3C6201C8-0057-4903-B423-8B530A8BB724}" dt="2024-06-20T05:50:52.224" v="4776" actId="1076"/>
        <pc:sldMkLst>
          <pc:docMk/>
          <pc:sldMk cId="556783123" sldId="3104"/>
        </pc:sldMkLst>
        <pc:spChg chg="mod">
          <ac:chgData name="竹内 晴哉" userId="409ee822-a533-47eb-9832-c854ab05421d" providerId="ADAL" clId="{3C6201C8-0057-4903-B423-8B530A8BB724}" dt="2024-06-20T05:35:50.723" v="3999" actId="20577"/>
          <ac:spMkLst>
            <pc:docMk/>
            <pc:sldMk cId="556783123" sldId="3104"/>
            <ac:spMk id="3" creationId="{9B00DD5A-1DB4-109A-8EE9-0046F1C344C7}"/>
          </ac:spMkLst>
        </pc:spChg>
        <pc:picChg chg="add mod">
          <ac:chgData name="竹内 晴哉" userId="409ee822-a533-47eb-9832-c854ab05421d" providerId="ADAL" clId="{3C6201C8-0057-4903-B423-8B530A8BB724}" dt="2024-06-20T05:50:49.858" v="4775" actId="1076"/>
          <ac:picMkLst>
            <pc:docMk/>
            <pc:sldMk cId="556783123" sldId="3104"/>
            <ac:picMk id="6" creationId="{87AC85D3-410A-7545-CA5D-8D545C0DE28A}"/>
          </ac:picMkLst>
        </pc:picChg>
        <pc:picChg chg="add mod">
          <ac:chgData name="竹内 晴哉" userId="409ee822-a533-47eb-9832-c854ab05421d" providerId="ADAL" clId="{3C6201C8-0057-4903-B423-8B530A8BB724}" dt="2024-06-20T05:50:52.224" v="4776" actId="1076"/>
          <ac:picMkLst>
            <pc:docMk/>
            <pc:sldMk cId="556783123" sldId="3104"/>
            <ac:picMk id="8" creationId="{EEBA0A27-8408-4CE1-1BA2-65301D289B98}"/>
          </ac:picMkLst>
        </pc:picChg>
      </pc:sldChg>
      <pc:sldChg chg="addSp delSp modSp add mod">
        <pc:chgData name="竹内 晴哉" userId="409ee822-a533-47eb-9832-c854ab05421d" providerId="ADAL" clId="{3C6201C8-0057-4903-B423-8B530A8BB724}" dt="2024-06-20T05:51:56.186" v="4858" actId="1076"/>
        <pc:sldMkLst>
          <pc:docMk/>
          <pc:sldMk cId="1074625253" sldId="3105"/>
        </pc:sldMkLst>
        <pc:spChg chg="mod">
          <ac:chgData name="竹内 晴哉" userId="409ee822-a533-47eb-9832-c854ab05421d" providerId="ADAL" clId="{3C6201C8-0057-4903-B423-8B530A8BB724}" dt="2024-06-20T05:51:39.098" v="4854" actId="20577"/>
          <ac:spMkLst>
            <pc:docMk/>
            <pc:sldMk cId="1074625253" sldId="3105"/>
            <ac:spMk id="3" creationId="{9B00DD5A-1DB4-109A-8EE9-0046F1C344C7}"/>
          </ac:spMkLst>
        </pc:spChg>
        <pc:picChg chg="del">
          <ac:chgData name="竹内 晴哉" userId="409ee822-a533-47eb-9832-c854ab05421d" providerId="ADAL" clId="{3C6201C8-0057-4903-B423-8B530A8BB724}" dt="2024-06-20T05:36:11.543" v="4002" actId="478"/>
          <ac:picMkLst>
            <pc:docMk/>
            <pc:sldMk cId="1074625253" sldId="3105"/>
            <ac:picMk id="6" creationId="{87AC85D3-410A-7545-CA5D-8D545C0DE28A}"/>
          </ac:picMkLst>
        </pc:picChg>
        <pc:picChg chg="add mod">
          <ac:chgData name="竹内 晴哉" userId="409ee822-a533-47eb-9832-c854ab05421d" providerId="ADAL" clId="{3C6201C8-0057-4903-B423-8B530A8BB724}" dt="2024-06-20T05:51:08.360" v="4779" actId="1076"/>
          <ac:picMkLst>
            <pc:docMk/>
            <pc:sldMk cId="1074625253" sldId="3105"/>
            <ac:picMk id="7" creationId="{D04CDEF2-A4D2-DD27-A376-4556EE08D4B1}"/>
          </ac:picMkLst>
        </pc:picChg>
        <pc:picChg chg="add mod">
          <ac:chgData name="竹内 晴哉" userId="409ee822-a533-47eb-9832-c854ab05421d" providerId="ADAL" clId="{3C6201C8-0057-4903-B423-8B530A8BB724}" dt="2024-06-20T05:51:54.584" v="4857" actId="1076"/>
          <ac:picMkLst>
            <pc:docMk/>
            <pc:sldMk cId="1074625253" sldId="3105"/>
            <ac:picMk id="9" creationId="{31C38E79-2797-7926-3915-55370D87D36C}"/>
          </ac:picMkLst>
        </pc:picChg>
        <pc:picChg chg="add del mod">
          <ac:chgData name="竹内 晴哉" userId="409ee822-a533-47eb-9832-c854ab05421d" providerId="ADAL" clId="{3C6201C8-0057-4903-B423-8B530A8BB724}" dt="2024-06-20T05:51:13.632" v="4781" actId="478"/>
          <ac:picMkLst>
            <pc:docMk/>
            <pc:sldMk cId="1074625253" sldId="3105"/>
            <ac:picMk id="11" creationId="{140B43CB-3B2D-1FBC-0E4F-56243624E65F}"/>
          </ac:picMkLst>
        </pc:picChg>
        <pc:picChg chg="add mod">
          <ac:chgData name="竹内 晴哉" userId="409ee822-a533-47eb-9832-c854ab05421d" providerId="ADAL" clId="{3C6201C8-0057-4903-B423-8B530A8BB724}" dt="2024-06-20T05:51:25.066" v="4783" actId="1076"/>
          <ac:picMkLst>
            <pc:docMk/>
            <pc:sldMk cId="1074625253" sldId="3105"/>
            <ac:picMk id="13" creationId="{27D45FD3-125A-FF7E-9ADD-7DF694F129B6}"/>
          </ac:picMkLst>
        </pc:picChg>
        <pc:picChg chg="add mod">
          <ac:chgData name="竹内 晴哉" userId="409ee822-a533-47eb-9832-c854ab05421d" providerId="ADAL" clId="{3C6201C8-0057-4903-B423-8B530A8BB724}" dt="2024-06-20T05:51:56.186" v="4858" actId="1076"/>
          <ac:picMkLst>
            <pc:docMk/>
            <pc:sldMk cId="1074625253" sldId="3105"/>
            <ac:picMk id="15" creationId="{00A0C538-10E4-0619-21B2-CF185C934ECB}"/>
          </ac:picMkLst>
        </pc:picChg>
      </pc:sldChg>
      <pc:sldChg chg="delSp modSp add mod">
        <pc:chgData name="竹内 晴哉" userId="409ee822-a533-47eb-9832-c854ab05421d" providerId="ADAL" clId="{3C6201C8-0057-4903-B423-8B530A8BB724}" dt="2024-06-20T06:50:49.648" v="5958" actId="20577"/>
        <pc:sldMkLst>
          <pc:docMk/>
          <pc:sldMk cId="2555077579" sldId="3106"/>
        </pc:sldMkLst>
        <pc:spChg chg="mod">
          <ac:chgData name="竹内 晴哉" userId="409ee822-a533-47eb-9832-c854ab05421d" providerId="ADAL" clId="{3C6201C8-0057-4903-B423-8B530A8BB724}" dt="2024-06-20T06:41:50.491" v="4860"/>
          <ac:spMkLst>
            <pc:docMk/>
            <pc:sldMk cId="2555077579" sldId="3106"/>
            <ac:spMk id="2" creationId="{B5E5D5CE-9E83-1F7B-5E92-619CE058F8D0}"/>
          </ac:spMkLst>
        </pc:spChg>
        <pc:spChg chg="mod">
          <ac:chgData name="竹内 晴哉" userId="409ee822-a533-47eb-9832-c854ab05421d" providerId="ADAL" clId="{3C6201C8-0057-4903-B423-8B530A8BB724}" dt="2024-06-20T06:50:49.648" v="5958" actId="20577"/>
          <ac:spMkLst>
            <pc:docMk/>
            <pc:sldMk cId="2555077579" sldId="3106"/>
            <ac:spMk id="3" creationId="{9B00DD5A-1DB4-109A-8EE9-0046F1C344C7}"/>
          </ac:spMkLst>
        </pc:spChg>
        <pc:picChg chg="del">
          <ac:chgData name="竹内 晴哉" userId="409ee822-a533-47eb-9832-c854ab05421d" providerId="ADAL" clId="{3C6201C8-0057-4903-B423-8B530A8BB724}" dt="2024-06-20T06:42:03.326" v="4861" actId="478"/>
          <ac:picMkLst>
            <pc:docMk/>
            <pc:sldMk cId="2555077579" sldId="3106"/>
            <ac:picMk id="7" creationId="{D04CDEF2-A4D2-DD27-A376-4556EE08D4B1}"/>
          </ac:picMkLst>
        </pc:picChg>
        <pc:picChg chg="del">
          <ac:chgData name="竹内 晴哉" userId="409ee822-a533-47eb-9832-c854ab05421d" providerId="ADAL" clId="{3C6201C8-0057-4903-B423-8B530A8BB724}" dt="2024-06-20T06:42:07.489" v="4863" actId="478"/>
          <ac:picMkLst>
            <pc:docMk/>
            <pc:sldMk cId="2555077579" sldId="3106"/>
            <ac:picMk id="9" creationId="{31C38E79-2797-7926-3915-55370D87D36C}"/>
          </ac:picMkLst>
        </pc:picChg>
        <pc:picChg chg="del">
          <ac:chgData name="竹内 晴哉" userId="409ee822-a533-47eb-9832-c854ab05421d" providerId="ADAL" clId="{3C6201C8-0057-4903-B423-8B530A8BB724}" dt="2024-06-20T06:42:09.260" v="4864" actId="478"/>
          <ac:picMkLst>
            <pc:docMk/>
            <pc:sldMk cId="2555077579" sldId="3106"/>
            <ac:picMk id="13" creationId="{27D45FD3-125A-FF7E-9ADD-7DF694F129B6}"/>
          </ac:picMkLst>
        </pc:picChg>
        <pc:picChg chg="del">
          <ac:chgData name="竹内 晴哉" userId="409ee822-a533-47eb-9832-c854ab05421d" providerId="ADAL" clId="{3C6201C8-0057-4903-B423-8B530A8BB724}" dt="2024-06-20T06:42:06.790" v="4862" actId="478"/>
          <ac:picMkLst>
            <pc:docMk/>
            <pc:sldMk cId="2555077579" sldId="3106"/>
            <ac:picMk id="15" creationId="{00A0C538-10E4-0619-21B2-CF185C934EC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558688D3-BA35-4390-94C2-30CDBB736216}"/>
              </a:ext>
            </a:extLst>
          </p:cNvPr>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244C5D87-C1A3-4A53-B222-A3481B5D6573}"/>
              </a:ext>
            </a:extLst>
          </p:cNvPr>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97F149B6-72FD-48DC-B830-639313C6A2D0}" type="datetimeFigureOut">
              <a:rPr kumimoji="1" lang="ja-JP" altLang="en-US" smtClean="0"/>
              <a:t>2024/6/20</a:t>
            </a:fld>
            <a:endParaRPr kumimoji="1" lang="ja-JP" altLang="en-US"/>
          </a:p>
        </p:txBody>
      </p:sp>
      <p:sp>
        <p:nvSpPr>
          <p:cNvPr id="4" name="フッター プレースホルダー 3">
            <a:extLst>
              <a:ext uri="{FF2B5EF4-FFF2-40B4-BE49-F238E27FC236}">
                <a16:creationId xmlns:a16="http://schemas.microsoft.com/office/drawing/2014/main" id="{8160950F-1AF2-4111-881B-D7DCFF5F5424}"/>
              </a:ext>
            </a:extLst>
          </p:cNvPr>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7B483ADB-387C-4F4C-A7FA-67538F30242C}"/>
              </a:ext>
            </a:extLst>
          </p:cNvPr>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C598489E-A2A7-4476-9198-205B011A25B1}" type="slidenum">
              <a:rPr kumimoji="1" lang="ja-JP" altLang="en-US" smtClean="0"/>
              <a:t>‹#›</a:t>
            </a:fld>
            <a:endParaRPr kumimoji="1" lang="ja-JP" altLang="en-US"/>
          </a:p>
        </p:txBody>
      </p:sp>
    </p:spTree>
    <p:extLst>
      <p:ext uri="{BB962C8B-B14F-4D97-AF65-F5344CB8AC3E}">
        <p14:creationId xmlns:p14="http://schemas.microsoft.com/office/powerpoint/2010/main" val="9019551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47C12851-3109-4739-BEB8-903908018599}" type="datetimeFigureOut">
              <a:rPr kumimoji="1" lang="ja-JP" altLang="en-US" smtClean="0"/>
              <a:t>2024/6/20</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91D73523-41ED-47A6-87AA-39ABBA3F9C24}" type="slidenum">
              <a:rPr kumimoji="1" lang="ja-JP" altLang="en-US" smtClean="0"/>
              <a:t>‹#›</a:t>
            </a:fld>
            <a:endParaRPr kumimoji="1" lang="ja-JP" altLang="en-US"/>
          </a:p>
        </p:txBody>
      </p:sp>
    </p:spTree>
    <p:extLst>
      <p:ext uri="{BB962C8B-B14F-4D97-AF65-F5344CB8AC3E}">
        <p14:creationId xmlns:p14="http://schemas.microsoft.com/office/powerpoint/2010/main" val="4521087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1D73523-41ED-47A6-87AA-39ABBA3F9C24}" type="slidenum">
              <a:rPr kumimoji="1" lang="ja-JP" altLang="en-US" smtClean="0"/>
              <a:t>1</a:t>
            </a:fld>
            <a:endParaRPr kumimoji="1" lang="ja-JP" altLang="en-US"/>
          </a:p>
        </p:txBody>
      </p:sp>
    </p:spTree>
    <p:extLst>
      <p:ext uri="{BB962C8B-B14F-4D97-AF65-F5344CB8AC3E}">
        <p14:creationId xmlns:p14="http://schemas.microsoft.com/office/powerpoint/2010/main" val="2243034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1D73523-41ED-47A6-87AA-39ABBA3F9C24}" type="slidenum">
              <a:rPr kumimoji="1" lang="ja-JP" altLang="en-US" smtClean="0"/>
              <a:t>2</a:t>
            </a:fld>
            <a:endParaRPr kumimoji="1" lang="ja-JP" altLang="en-US"/>
          </a:p>
        </p:txBody>
      </p:sp>
    </p:spTree>
    <p:extLst>
      <p:ext uri="{BB962C8B-B14F-4D97-AF65-F5344CB8AC3E}">
        <p14:creationId xmlns:p14="http://schemas.microsoft.com/office/powerpoint/2010/main" val="3610613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1D73523-41ED-47A6-87AA-39ABBA3F9C24}" type="slidenum">
              <a:rPr kumimoji="1" lang="ja-JP" altLang="en-US" smtClean="0"/>
              <a:t>3</a:t>
            </a:fld>
            <a:endParaRPr kumimoji="1" lang="ja-JP" altLang="en-US"/>
          </a:p>
        </p:txBody>
      </p:sp>
    </p:spTree>
    <p:extLst>
      <p:ext uri="{BB962C8B-B14F-4D97-AF65-F5344CB8AC3E}">
        <p14:creationId xmlns:p14="http://schemas.microsoft.com/office/powerpoint/2010/main" val="865958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1D73523-41ED-47A6-87AA-39ABBA3F9C24}" type="slidenum">
              <a:rPr kumimoji="1" lang="ja-JP" altLang="en-US" smtClean="0"/>
              <a:t>4</a:t>
            </a:fld>
            <a:endParaRPr kumimoji="1" lang="ja-JP" altLang="en-US"/>
          </a:p>
        </p:txBody>
      </p:sp>
    </p:spTree>
    <p:extLst>
      <p:ext uri="{BB962C8B-B14F-4D97-AF65-F5344CB8AC3E}">
        <p14:creationId xmlns:p14="http://schemas.microsoft.com/office/powerpoint/2010/main" val="1066497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1D73523-41ED-47A6-87AA-39ABBA3F9C24}" type="slidenum">
              <a:rPr kumimoji="1" lang="ja-JP" altLang="en-US" smtClean="0"/>
              <a:t>5</a:t>
            </a:fld>
            <a:endParaRPr kumimoji="1" lang="ja-JP" altLang="en-US"/>
          </a:p>
        </p:txBody>
      </p:sp>
    </p:spTree>
    <p:extLst>
      <p:ext uri="{BB962C8B-B14F-4D97-AF65-F5344CB8AC3E}">
        <p14:creationId xmlns:p14="http://schemas.microsoft.com/office/powerpoint/2010/main" val="456221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1D73523-41ED-47A6-87AA-39ABBA3F9C24}" type="slidenum">
              <a:rPr kumimoji="1" lang="ja-JP" altLang="en-US" smtClean="0"/>
              <a:t>6</a:t>
            </a:fld>
            <a:endParaRPr kumimoji="1" lang="ja-JP" altLang="en-US"/>
          </a:p>
        </p:txBody>
      </p:sp>
    </p:spTree>
    <p:extLst>
      <p:ext uri="{BB962C8B-B14F-4D97-AF65-F5344CB8AC3E}">
        <p14:creationId xmlns:p14="http://schemas.microsoft.com/office/powerpoint/2010/main" val="2459347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1D73523-41ED-47A6-87AA-39ABBA3F9C24}" type="slidenum">
              <a:rPr kumimoji="1" lang="ja-JP" altLang="en-US" smtClean="0"/>
              <a:t>7</a:t>
            </a:fld>
            <a:endParaRPr kumimoji="1" lang="ja-JP" altLang="en-US"/>
          </a:p>
        </p:txBody>
      </p:sp>
    </p:spTree>
    <p:extLst>
      <p:ext uri="{BB962C8B-B14F-4D97-AF65-F5344CB8AC3E}">
        <p14:creationId xmlns:p14="http://schemas.microsoft.com/office/powerpoint/2010/main" val="41405412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タイトル スライド">
    <p:bg>
      <p:bgPr>
        <a:solidFill>
          <a:schemeClr val="bg1">
            <a:alpha val="99000"/>
          </a:schemeClr>
        </a:solidFill>
        <a:effectLst/>
      </p:bgPr>
    </p:bg>
    <p:spTree>
      <p:nvGrpSpPr>
        <p:cNvPr id="1" name=""/>
        <p:cNvGrpSpPr/>
        <p:nvPr/>
      </p:nvGrpSpPr>
      <p:grpSpPr>
        <a:xfrm>
          <a:off x="0" y="0"/>
          <a:ext cx="0" cy="0"/>
          <a:chOff x="0" y="0"/>
          <a:chExt cx="0" cy="0"/>
        </a:xfrm>
      </p:grpSpPr>
      <p:sp>
        <p:nvSpPr>
          <p:cNvPr id="14" name="タイトル 1"/>
          <p:cNvSpPr>
            <a:spLocks noGrp="1"/>
          </p:cNvSpPr>
          <p:nvPr>
            <p:ph type="ctrTitle" hasCustomPrompt="1"/>
          </p:nvPr>
        </p:nvSpPr>
        <p:spPr>
          <a:xfrm>
            <a:off x="623455" y="1412776"/>
            <a:ext cx="10734455" cy="2016223"/>
          </a:xfrm>
          <a:ln>
            <a:noFill/>
          </a:ln>
        </p:spPr>
        <p:txBody>
          <a:bodyPr anchor="b" anchorCtr="1">
            <a:normAutofit/>
          </a:bodyPr>
          <a:lstStyle>
            <a:lvl1pPr algn="ctr">
              <a:defRPr sz="4200">
                <a:solidFill>
                  <a:schemeClr val="tx1"/>
                </a:solidFill>
                <a:latin typeface="Noto Sans CJK JP" panose="020B0500000000000000" pitchFamily="34" charset="-128"/>
                <a:ea typeface="Noto Sans CJK JP" panose="020B0500000000000000" pitchFamily="34" charset="-128"/>
              </a:defRPr>
            </a:lvl1pPr>
          </a:lstStyle>
          <a:p>
            <a:r>
              <a:rPr kumimoji="1" lang="ja-JP" altLang="en-US"/>
              <a:t>マスター タイトルの書式設定</a:t>
            </a:r>
          </a:p>
        </p:txBody>
      </p:sp>
      <p:sp>
        <p:nvSpPr>
          <p:cNvPr id="15" name="サブタイトル 2"/>
          <p:cNvSpPr>
            <a:spLocks noGrp="1"/>
          </p:cNvSpPr>
          <p:nvPr>
            <p:ph type="subTitle" idx="1" hasCustomPrompt="1"/>
          </p:nvPr>
        </p:nvSpPr>
        <p:spPr>
          <a:xfrm>
            <a:off x="4428892" y="3802330"/>
            <a:ext cx="3123579" cy="466228"/>
          </a:xfrm>
        </p:spPr>
        <p:txBody>
          <a:bodyPr>
            <a:normAutofit/>
          </a:bodyPr>
          <a:lstStyle>
            <a:lvl1pPr marL="0" indent="0" algn="ctr">
              <a:buNone/>
              <a:defRPr sz="1800">
                <a:solidFill>
                  <a:srgbClr val="828282"/>
                </a:solidFill>
                <a:latin typeface="Noto Sans CJK JP" panose="020B0500000000000000" pitchFamily="34" charset="-128"/>
                <a:ea typeface="Noto Sans CJK JP" panose="020B0500000000000000" pitchFamily="34" charset="-128"/>
              </a:defRPr>
            </a:lvl1pPr>
            <a:lvl2pPr marL="640035" indent="0" algn="ctr">
              <a:buNone/>
              <a:defRPr>
                <a:solidFill>
                  <a:schemeClr val="tx1">
                    <a:tint val="75000"/>
                  </a:schemeClr>
                </a:solidFill>
              </a:defRPr>
            </a:lvl2pPr>
            <a:lvl3pPr marL="1280068" indent="0" algn="ctr">
              <a:buNone/>
              <a:defRPr>
                <a:solidFill>
                  <a:schemeClr val="tx1">
                    <a:tint val="75000"/>
                  </a:schemeClr>
                </a:solidFill>
              </a:defRPr>
            </a:lvl3pPr>
            <a:lvl4pPr marL="1920103" indent="0" algn="ctr">
              <a:buNone/>
              <a:defRPr>
                <a:solidFill>
                  <a:schemeClr val="tx1">
                    <a:tint val="75000"/>
                  </a:schemeClr>
                </a:solidFill>
              </a:defRPr>
            </a:lvl4pPr>
            <a:lvl5pPr marL="2560136" indent="0" algn="ctr">
              <a:buNone/>
              <a:defRPr>
                <a:solidFill>
                  <a:schemeClr val="tx1">
                    <a:tint val="75000"/>
                  </a:schemeClr>
                </a:solidFill>
              </a:defRPr>
            </a:lvl5pPr>
            <a:lvl6pPr marL="3200171" indent="0" algn="ctr">
              <a:buNone/>
              <a:defRPr>
                <a:solidFill>
                  <a:schemeClr val="tx1">
                    <a:tint val="75000"/>
                  </a:schemeClr>
                </a:solidFill>
              </a:defRPr>
            </a:lvl6pPr>
            <a:lvl7pPr marL="3840206" indent="0" algn="ctr">
              <a:buNone/>
              <a:defRPr>
                <a:solidFill>
                  <a:schemeClr val="tx1">
                    <a:tint val="75000"/>
                  </a:schemeClr>
                </a:solidFill>
              </a:defRPr>
            </a:lvl7pPr>
            <a:lvl8pPr marL="4480240" indent="0" algn="ctr">
              <a:buNone/>
              <a:defRPr>
                <a:solidFill>
                  <a:schemeClr val="tx1">
                    <a:tint val="75000"/>
                  </a:schemeClr>
                </a:solidFill>
              </a:defRPr>
            </a:lvl8pPr>
            <a:lvl9pPr marL="5120274" indent="0" algn="ctr">
              <a:buNone/>
              <a:defRPr>
                <a:solidFill>
                  <a:schemeClr val="tx1">
                    <a:tint val="75000"/>
                  </a:schemeClr>
                </a:solidFill>
              </a:defRPr>
            </a:lvl9pPr>
          </a:lstStyle>
          <a:p>
            <a:r>
              <a:rPr kumimoji="1" lang="en-US" altLang="ja-JP"/>
              <a:t>2018</a:t>
            </a:r>
            <a:r>
              <a:rPr kumimoji="1" lang="ja-JP" altLang="en-US"/>
              <a:t>年</a:t>
            </a:r>
            <a:r>
              <a:rPr kumimoji="1" lang="en-US" altLang="ja-JP"/>
              <a:t>5</a:t>
            </a:r>
            <a:r>
              <a:rPr kumimoji="1" lang="ja-JP" altLang="en-US"/>
              <a:t>月</a:t>
            </a:r>
            <a:r>
              <a:rPr kumimoji="1" lang="en-US" altLang="ja-JP"/>
              <a:t>9</a:t>
            </a:r>
            <a:r>
              <a:rPr kumimoji="1" lang="ja-JP" altLang="en-US"/>
              <a:t>日</a:t>
            </a:r>
          </a:p>
        </p:txBody>
      </p:sp>
      <p:grpSp>
        <p:nvGrpSpPr>
          <p:cNvPr id="19" name="Group 18">
            <a:extLst>
              <a:ext uri="{FF2B5EF4-FFF2-40B4-BE49-F238E27FC236}">
                <a16:creationId xmlns:a16="http://schemas.microsoft.com/office/drawing/2014/main" id="{1156B7C6-873A-8645-99F9-F2F3C8BBA04D}"/>
              </a:ext>
            </a:extLst>
          </p:cNvPr>
          <p:cNvGrpSpPr/>
          <p:nvPr userDrawn="1"/>
        </p:nvGrpSpPr>
        <p:grpSpPr>
          <a:xfrm>
            <a:off x="-5" y="1"/>
            <a:ext cx="3358113" cy="1484783"/>
            <a:chOff x="-5" y="1"/>
            <a:chExt cx="3358113" cy="1484783"/>
          </a:xfrm>
        </p:grpSpPr>
        <p:sp>
          <p:nvSpPr>
            <p:cNvPr id="23" name="Right Triangle 22">
              <a:extLst>
                <a:ext uri="{FF2B5EF4-FFF2-40B4-BE49-F238E27FC236}">
                  <a16:creationId xmlns:a16="http://schemas.microsoft.com/office/drawing/2014/main" id="{10532400-AC72-D94B-8EB0-463DE47B6F5D}"/>
                </a:ext>
              </a:extLst>
            </p:cNvPr>
            <p:cNvSpPr/>
            <p:nvPr/>
          </p:nvSpPr>
          <p:spPr>
            <a:xfrm rot="5400000">
              <a:off x="396600" y="-396603"/>
              <a:ext cx="1484783" cy="2277991"/>
            </a:xfrm>
            <a:prstGeom prst="rtTriangle">
              <a:avLst/>
            </a:prstGeom>
            <a:solidFill>
              <a:srgbClr val="82828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ight Triangle 23">
              <a:extLst>
                <a:ext uri="{FF2B5EF4-FFF2-40B4-BE49-F238E27FC236}">
                  <a16:creationId xmlns:a16="http://schemas.microsoft.com/office/drawing/2014/main" id="{EBA72EC7-AF17-3A4D-8F9B-CC412D1163F6}"/>
                </a:ext>
              </a:extLst>
            </p:cNvPr>
            <p:cNvSpPr/>
            <p:nvPr/>
          </p:nvSpPr>
          <p:spPr>
            <a:xfrm rot="5400000">
              <a:off x="936658" y="-936662"/>
              <a:ext cx="1124743" cy="2998069"/>
            </a:xfrm>
            <a:prstGeom prst="rtTriangle">
              <a:avLst/>
            </a:prstGeom>
            <a:solidFill>
              <a:srgbClr val="535E6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ight Triangle 24">
              <a:extLst>
                <a:ext uri="{FF2B5EF4-FFF2-40B4-BE49-F238E27FC236}">
                  <a16:creationId xmlns:a16="http://schemas.microsoft.com/office/drawing/2014/main" id="{519DF01A-83AE-8E4C-A82F-5829BAA28776}"/>
                </a:ext>
              </a:extLst>
            </p:cNvPr>
            <p:cNvSpPr/>
            <p:nvPr/>
          </p:nvSpPr>
          <p:spPr>
            <a:xfrm rot="5400000">
              <a:off x="1260698" y="-1260698"/>
              <a:ext cx="836711" cy="3358109"/>
            </a:xfrm>
            <a:prstGeom prst="rtTriangle">
              <a:avLst/>
            </a:prstGeom>
            <a:gradFill>
              <a:gsLst>
                <a:gs pos="0">
                  <a:srgbClr val="00BDFF"/>
                </a:gs>
                <a:gs pos="100000">
                  <a:srgbClr val="4C61E2"/>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BF415D6E-F234-AB49-BBF9-A63BDE47EBA4}"/>
              </a:ext>
            </a:extLst>
          </p:cNvPr>
          <p:cNvGrpSpPr/>
          <p:nvPr userDrawn="1"/>
        </p:nvGrpSpPr>
        <p:grpSpPr>
          <a:xfrm>
            <a:off x="8830716" y="5373217"/>
            <a:ext cx="3358113" cy="1484783"/>
            <a:chOff x="8830716" y="5373217"/>
            <a:chExt cx="3358113" cy="1484783"/>
          </a:xfrm>
        </p:grpSpPr>
        <p:sp>
          <p:nvSpPr>
            <p:cNvPr id="27" name="Right Triangle 26">
              <a:extLst>
                <a:ext uri="{FF2B5EF4-FFF2-40B4-BE49-F238E27FC236}">
                  <a16:creationId xmlns:a16="http://schemas.microsoft.com/office/drawing/2014/main" id="{0A94AD37-48DC-774A-B1C7-88A59DCF7E18}"/>
                </a:ext>
              </a:extLst>
            </p:cNvPr>
            <p:cNvSpPr/>
            <p:nvPr/>
          </p:nvSpPr>
          <p:spPr>
            <a:xfrm rot="16200000">
              <a:off x="10307441" y="4976613"/>
              <a:ext cx="1484783" cy="2277991"/>
            </a:xfrm>
            <a:prstGeom prst="rtTriangle">
              <a:avLst/>
            </a:prstGeom>
            <a:solidFill>
              <a:srgbClr val="82828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ight Triangle 27">
              <a:extLst>
                <a:ext uri="{FF2B5EF4-FFF2-40B4-BE49-F238E27FC236}">
                  <a16:creationId xmlns:a16="http://schemas.microsoft.com/office/drawing/2014/main" id="{FFC58DEF-B30E-C949-A316-59E001628E28}"/>
                </a:ext>
              </a:extLst>
            </p:cNvPr>
            <p:cNvSpPr/>
            <p:nvPr/>
          </p:nvSpPr>
          <p:spPr>
            <a:xfrm rot="16200000">
              <a:off x="10127423" y="4796594"/>
              <a:ext cx="1124743" cy="2998069"/>
            </a:xfrm>
            <a:prstGeom prst="rtTriangle">
              <a:avLst/>
            </a:prstGeom>
            <a:solidFill>
              <a:srgbClr val="535E6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ight Triangle 28">
              <a:extLst>
                <a:ext uri="{FF2B5EF4-FFF2-40B4-BE49-F238E27FC236}">
                  <a16:creationId xmlns:a16="http://schemas.microsoft.com/office/drawing/2014/main" id="{4CDE73CD-FF29-1D42-B28C-A5AF180A1016}"/>
                </a:ext>
              </a:extLst>
            </p:cNvPr>
            <p:cNvSpPr/>
            <p:nvPr/>
          </p:nvSpPr>
          <p:spPr>
            <a:xfrm rot="16200000">
              <a:off x="10091415" y="4760590"/>
              <a:ext cx="836711" cy="3358109"/>
            </a:xfrm>
            <a:prstGeom prst="rtTriangle">
              <a:avLst/>
            </a:prstGeom>
            <a:gradFill>
              <a:gsLst>
                <a:gs pos="0">
                  <a:srgbClr val="00BDFF"/>
                </a:gs>
                <a:gs pos="100000">
                  <a:srgbClr val="4C61E2"/>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5E8974D4-ACD2-7A41-A841-2B655B9A25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71340" y="4964766"/>
            <a:ext cx="1848589" cy="1124744"/>
          </a:xfrm>
          <a:prstGeom prst="rect">
            <a:avLst/>
          </a:prstGeom>
        </p:spPr>
      </p:pic>
    </p:spTree>
    <p:extLst>
      <p:ext uri="{BB962C8B-B14F-4D97-AF65-F5344CB8AC3E}">
        <p14:creationId xmlns:p14="http://schemas.microsoft.com/office/powerpoint/2010/main" val="3757981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355680" y="1019158"/>
            <a:ext cx="10972800" cy="4882877"/>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609119" y="6244920"/>
            <a:ext cx="2844960"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5" name="フッター プレースホルダー 4"/>
          <p:cNvSpPr>
            <a:spLocks noGrp="1"/>
          </p:cNvSpPr>
          <p:nvPr>
            <p:ph type="ftr" sz="quarter" idx="11"/>
          </p:nvPr>
        </p:nvSpPr>
        <p:spPr>
          <a:xfrm>
            <a:off x="4165439" y="6244920"/>
            <a:ext cx="3861118"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p>
            <a:fld id="{58559E05-BCEC-45BC-9BA0-4ACA84666899}" type="slidenum">
              <a:rPr kumimoji="1" lang="ja-JP" altLang="en-US" smtClean="0"/>
              <a:t>‹#›</a:t>
            </a:fld>
            <a:endParaRPr kumimoji="1" lang="ja-JP" altLang="en-US"/>
          </a:p>
        </p:txBody>
      </p:sp>
    </p:spTree>
    <p:extLst>
      <p:ext uri="{BB962C8B-B14F-4D97-AF65-F5344CB8AC3E}">
        <p14:creationId xmlns:p14="http://schemas.microsoft.com/office/powerpoint/2010/main" val="1436601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496301" y="872836"/>
            <a:ext cx="2832100" cy="5070764"/>
          </a:xfrm>
        </p:spPr>
        <p:txBody>
          <a:bodyPr vert="eaVert"/>
          <a:lstStyle>
            <a:lvl1pPr>
              <a:defRPr>
                <a:solidFill>
                  <a:srgbClr val="525252"/>
                </a:solidFill>
              </a:defRPr>
            </a:lvl1p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0" y="872835"/>
            <a:ext cx="8293101" cy="5070763"/>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609119" y="6244920"/>
            <a:ext cx="2844960"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5" name="フッター プレースホルダー 4"/>
          <p:cNvSpPr>
            <a:spLocks noGrp="1"/>
          </p:cNvSpPr>
          <p:nvPr>
            <p:ph type="ftr" sz="quarter" idx="11"/>
          </p:nvPr>
        </p:nvSpPr>
        <p:spPr>
          <a:xfrm>
            <a:off x="4165439" y="6244920"/>
            <a:ext cx="3861118"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p>
            <a:fld id="{58559E05-BCEC-45BC-9BA0-4ACA84666899}" type="slidenum">
              <a:rPr kumimoji="1" lang="ja-JP" altLang="en-US" smtClean="0"/>
              <a:t>‹#›</a:t>
            </a:fld>
            <a:endParaRPr kumimoji="1" lang="ja-JP" altLang="en-US"/>
          </a:p>
        </p:txBody>
      </p:sp>
    </p:spTree>
    <p:extLst>
      <p:ext uri="{BB962C8B-B14F-4D97-AF65-F5344CB8AC3E}">
        <p14:creationId xmlns:p14="http://schemas.microsoft.com/office/powerpoint/2010/main" val="4126565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終わり">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77BDD1-3A8B-9941-A37C-BCB49F581599}"/>
              </a:ext>
            </a:extLst>
          </p:cNvPr>
          <p:cNvGrpSpPr/>
          <p:nvPr userDrawn="1"/>
        </p:nvGrpSpPr>
        <p:grpSpPr>
          <a:xfrm>
            <a:off x="-5" y="1"/>
            <a:ext cx="3358113" cy="1484783"/>
            <a:chOff x="-5" y="1"/>
            <a:chExt cx="3358113" cy="1484783"/>
          </a:xfrm>
        </p:grpSpPr>
        <p:sp>
          <p:nvSpPr>
            <p:cNvPr id="8" name="Right Triangle 7">
              <a:extLst>
                <a:ext uri="{FF2B5EF4-FFF2-40B4-BE49-F238E27FC236}">
                  <a16:creationId xmlns:a16="http://schemas.microsoft.com/office/drawing/2014/main" id="{24E158BB-328A-7E42-B347-01571F5E91C6}"/>
                </a:ext>
              </a:extLst>
            </p:cNvPr>
            <p:cNvSpPr/>
            <p:nvPr/>
          </p:nvSpPr>
          <p:spPr>
            <a:xfrm rot="5400000">
              <a:off x="396600" y="-396603"/>
              <a:ext cx="1484783" cy="2277991"/>
            </a:xfrm>
            <a:prstGeom prst="rtTriangle">
              <a:avLst/>
            </a:prstGeom>
            <a:solidFill>
              <a:srgbClr val="82828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E925C866-11E3-2445-82E0-EBED04046604}"/>
                </a:ext>
              </a:extLst>
            </p:cNvPr>
            <p:cNvSpPr/>
            <p:nvPr/>
          </p:nvSpPr>
          <p:spPr>
            <a:xfrm rot="5400000">
              <a:off x="936658" y="-936662"/>
              <a:ext cx="1124743" cy="2998069"/>
            </a:xfrm>
            <a:prstGeom prst="rtTriangle">
              <a:avLst/>
            </a:prstGeom>
            <a:solidFill>
              <a:srgbClr val="535E6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4DBF2B80-F941-8140-BA54-D4077612878B}"/>
                </a:ext>
              </a:extLst>
            </p:cNvPr>
            <p:cNvSpPr/>
            <p:nvPr/>
          </p:nvSpPr>
          <p:spPr>
            <a:xfrm rot="5400000">
              <a:off x="1260698" y="-1260698"/>
              <a:ext cx="836711" cy="3358109"/>
            </a:xfrm>
            <a:prstGeom prst="rtTriangle">
              <a:avLst/>
            </a:prstGeom>
            <a:gradFill>
              <a:gsLst>
                <a:gs pos="0">
                  <a:srgbClr val="00BDFF"/>
                </a:gs>
                <a:gs pos="100000">
                  <a:srgbClr val="4C61E2"/>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6938AF-7537-CE4E-AFE4-B6976ED23403}"/>
              </a:ext>
            </a:extLst>
          </p:cNvPr>
          <p:cNvGrpSpPr/>
          <p:nvPr userDrawn="1"/>
        </p:nvGrpSpPr>
        <p:grpSpPr>
          <a:xfrm>
            <a:off x="8830716" y="5373217"/>
            <a:ext cx="3358113" cy="1484783"/>
            <a:chOff x="8830716" y="5373217"/>
            <a:chExt cx="3358113" cy="1484783"/>
          </a:xfrm>
        </p:grpSpPr>
        <p:sp>
          <p:nvSpPr>
            <p:cNvPr id="12" name="Right Triangle 11">
              <a:extLst>
                <a:ext uri="{FF2B5EF4-FFF2-40B4-BE49-F238E27FC236}">
                  <a16:creationId xmlns:a16="http://schemas.microsoft.com/office/drawing/2014/main" id="{BBA336B7-492D-6143-A54A-05C3E405E2FA}"/>
                </a:ext>
              </a:extLst>
            </p:cNvPr>
            <p:cNvSpPr/>
            <p:nvPr/>
          </p:nvSpPr>
          <p:spPr>
            <a:xfrm rot="16200000">
              <a:off x="10307441" y="4976613"/>
              <a:ext cx="1484783" cy="2277991"/>
            </a:xfrm>
            <a:prstGeom prst="rtTriangle">
              <a:avLst/>
            </a:prstGeom>
            <a:solidFill>
              <a:srgbClr val="82828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523FFEFA-C8D6-444F-A461-41EFA9503F1F}"/>
                </a:ext>
              </a:extLst>
            </p:cNvPr>
            <p:cNvSpPr/>
            <p:nvPr/>
          </p:nvSpPr>
          <p:spPr>
            <a:xfrm rot="16200000">
              <a:off x="10127423" y="4796594"/>
              <a:ext cx="1124743" cy="2998069"/>
            </a:xfrm>
            <a:prstGeom prst="rtTriangle">
              <a:avLst/>
            </a:prstGeom>
            <a:solidFill>
              <a:srgbClr val="535E6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ight Triangle 13">
              <a:extLst>
                <a:ext uri="{FF2B5EF4-FFF2-40B4-BE49-F238E27FC236}">
                  <a16:creationId xmlns:a16="http://schemas.microsoft.com/office/drawing/2014/main" id="{96D6BED8-D427-664B-B342-D9AEB808B6E8}"/>
                </a:ext>
              </a:extLst>
            </p:cNvPr>
            <p:cNvSpPr/>
            <p:nvPr/>
          </p:nvSpPr>
          <p:spPr>
            <a:xfrm rot="16200000">
              <a:off x="10091415" y="4760590"/>
              <a:ext cx="836711" cy="3358109"/>
            </a:xfrm>
            <a:prstGeom prst="rtTriangle">
              <a:avLst/>
            </a:prstGeom>
            <a:gradFill>
              <a:gsLst>
                <a:gs pos="0">
                  <a:srgbClr val="00BDFF"/>
                </a:gs>
                <a:gs pos="100000">
                  <a:srgbClr val="4C61E2"/>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図 11">
            <a:extLst>
              <a:ext uri="{FF2B5EF4-FFF2-40B4-BE49-F238E27FC236}">
                <a16:creationId xmlns:a16="http://schemas.microsoft.com/office/drawing/2014/main" id="{2A325704-639B-2841-929E-A6C90C531B52}"/>
              </a:ext>
            </a:extLst>
          </p:cNvPr>
          <p:cNvPicPr>
            <a:picLocks noChangeAspect="1"/>
          </p:cNvPicPr>
          <p:nvPr userDrawn="1"/>
        </p:nvPicPr>
        <p:blipFill>
          <a:blip r:embed="rId2"/>
          <a:stretch>
            <a:fillRect/>
          </a:stretch>
        </p:blipFill>
        <p:spPr>
          <a:xfrm>
            <a:off x="5835650" y="5029763"/>
            <a:ext cx="520700" cy="520700"/>
          </a:xfrm>
          <a:prstGeom prst="rect">
            <a:avLst/>
          </a:prstGeom>
        </p:spPr>
      </p:pic>
      <p:sp>
        <p:nvSpPr>
          <p:cNvPr id="2" name="TextBox 1">
            <a:extLst>
              <a:ext uri="{FF2B5EF4-FFF2-40B4-BE49-F238E27FC236}">
                <a16:creationId xmlns:a16="http://schemas.microsoft.com/office/drawing/2014/main" id="{E1B7CBD5-635C-1F4D-9993-C234F297EC3F}"/>
              </a:ext>
            </a:extLst>
          </p:cNvPr>
          <p:cNvSpPr txBox="1"/>
          <p:nvPr userDrawn="1"/>
        </p:nvSpPr>
        <p:spPr>
          <a:xfrm>
            <a:off x="5340825" y="5617237"/>
            <a:ext cx="1510350" cy="246221"/>
          </a:xfrm>
          <a:prstGeom prst="rect">
            <a:avLst/>
          </a:prstGeom>
          <a:noFill/>
        </p:spPr>
        <p:txBody>
          <a:bodyPr wrap="none" rtlCol="0">
            <a:spAutoFit/>
          </a:bodyPr>
          <a:lstStyle/>
          <a:p>
            <a:pPr algn="ctr"/>
            <a:r>
              <a:rPr lang="en-US" sz="1000" err="1">
                <a:solidFill>
                  <a:srgbClr val="535E62"/>
                </a:solidFill>
                <a:latin typeface="Noto Sans CJK JP" panose="020B0500000000000000" pitchFamily="34" charset="-128"/>
                <a:ea typeface="Noto Sans CJK JP" panose="020B0500000000000000" pitchFamily="34" charset="-128"/>
              </a:rPr>
              <a:t>www.compmind.co.jp</a:t>
            </a:r>
            <a:endParaRPr lang="en-US" sz="1000">
              <a:solidFill>
                <a:srgbClr val="535E62"/>
              </a:solidFill>
              <a:latin typeface="Noto Sans CJK JP" panose="020B0500000000000000" pitchFamily="34" charset="-128"/>
              <a:ea typeface="Noto Sans CJK JP" panose="020B0500000000000000" pitchFamily="34" charset="-128"/>
            </a:endParaRPr>
          </a:p>
        </p:txBody>
      </p:sp>
      <p:pic>
        <p:nvPicPr>
          <p:cNvPr id="17" name="Picture 16">
            <a:extLst>
              <a:ext uri="{FF2B5EF4-FFF2-40B4-BE49-F238E27FC236}">
                <a16:creationId xmlns:a16="http://schemas.microsoft.com/office/drawing/2014/main" id="{2BC4F982-4358-7045-8EAA-079E68140BC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37359" y="1491269"/>
            <a:ext cx="3117283" cy="1896660"/>
          </a:xfrm>
          <a:prstGeom prst="rect">
            <a:avLst/>
          </a:prstGeom>
        </p:spPr>
      </p:pic>
      <p:pic>
        <p:nvPicPr>
          <p:cNvPr id="19" name="図 18">
            <a:extLst>
              <a:ext uri="{FF2B5EF4-FFF2-40B4-BE49-F238E27FC236}">
                <a16:creationId xmlns:a16="http://schemas.microsoft.com/office/drawing/2014/main" id="{8166CFDA-5768-42DC-9E6C-D2C1AC77429C}"/>
              </a:ext>
            </a:extLst>
          </p:cNvPr>
          <p:cNvPicPr>
            <a:picLocks noChangeAspect="1"/>
          </p:cNvPicPr>
          <p:nvPr userDrawn="1"/>
        </p:nvPicPr>
        <p:blipFill>
          <a:blip r:embed="rId4"/>
          <a:stretch>
            <a:fillRect/>
          </a:stretch>
        </p:blipFill>
        <p:spPr>
          <a:xfrm>
            <a:off x="4728020" y="3656749"/>
            <a:ext cx="2704155" cy="836712"/>
          </a:xfrm>
          <a:prstGeom prst="rect">
            <a:avLst/>
          </a:prstGeom>
        </p:spPr>
      </p:pic>
    </p:spTree>
    <p:extLst>
      <p:ext uri="{BB962C8B-B14F-4D97-AF65-F5344CB8AC3E}">
        <p14:creationId xmlns:p14="http://schemas.microsoft.com/office/powerpoint/2010/main" val="3997604418"/>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906000" cy="617838"/>
          </a:xfrm>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p:txBody>
          <a:bodyPr/>
          <a:lstStyle>
            <a:lvl1pPr algn="r">
              <a:defRPr>
                <a:solidFill>
                  <a:schemeClr val="tx1"/>
                </a:solidFill>
                <a:latin typeface="Noto Sans CJK JP" panose="020B0500000000000000" pitchFamily="34" charset="-128"/>
                <a:ea typeface="Noto Sans CJK JP" panose="020B0500000000000000" pitchFamily="34" charset="-128"/>
              </a:defRPr>
            </a:lvl1pPr>
          </a:lstStyle>
          <a:p>
            <a:fld id="{58559E05-BCEC-45BC-9BA0-4ACA84666899}" type="slidenum">
              <a:rPr lang="ja-JP" altLang="en-US" smtClean="0"/>
              <a:pPr/>
              <a:t>‹#›</a:t>
            </a:fld>
            <a:endParaRPr lang="ja-JP" altLang="en-US"/>
          </a:p>
        </p:txBody>
      </p:sp>
    </p:spTree>
    <p:extLst>
      <p:ext uri="{BB962C8B-B14F-4D97-AF65-F5344CB8AC3E}">
        <p14:creationId xmlns:p14="http://schemas.microsoft.com/office/powerpoint/2010/main" val="598964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693740"/>
            <a:ext cx="10515600" cy="2852737"/>
          </a:xfrm>
        </p:spPr>
        <p:txBody>
          <a:bodyPr anchor="b"/>
          <a:lstStyle>
            <a:lvl1pPr>
              <a:defRPr sz="4799">
                <a:solidFill>
                  <a:schemeClr val="tx1"/>
                </a:solidFill>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3700276"/>
            <a:ext cx="10515600" cy="1373375"/>
          </a:xfrm>
        </p:spPr>
        <p:txBody>
          <a:bodyPr/>
          <a:lstStyle>
            <a:lvl1pPr marL="0" indent="0">
              <a:buNone/>
              <a:defRPr sz="2400">
                <a:solidFill>
                  <a:srgbClr val="828282"/>
                </a:solidFill>
              </a:defRPr>
            </a:lvl1pPr>
            <a:lvl2pPr marL="457166" indent="0">
              <a:buNone/>
              <a:defRPr sz="2000">
                <a:solidFill>
                  <a:schemeClr val="tx1">
                    <a:tint val="75000"/>
                  </a:schemeClr>
                </a:solidFill>
              </a:defRPr>
            </a:lvl2pPr>
            <a:lvl3pPr marL="914333" indent="0">
              <a:buNone/>
              <a:defRPr sz="1800">
                <a:solidFill>
                  <a:schemeClr val="tx1">
                    <a:tint val="75000"/>
                  </a:schemeClr>
                </a:solidFill>
              </a:defRPr>
            </a:lvl3pPr>
            <a:lvl4pPr marL="1371498" indent="0">
              <a:buNone/>
              <a:defRPr sz="1600">
                <a:solidFill>
                  <a:schemeClr val="tx1">
                    <a:tint val="75000"/>
                  </a:schemeClr>
                </a:solidFill>
              </a:defRPr>
            </a:lvl4pPr>
            <a:lvl5pPr marL="1828664" indent="0">
              <a:buNone/>
              <a:defRPr sz="1600">
                <a:solidFill>
                  <a:schemeClr val="tx1">
                    <a:tint val="75000"/>
                  </a:schemeClr>
                </a:solidFill>
              </a:defRPr>
            </a:lvl5pPr>
            <a:lvl6pPr marL="2285831" indent="0">
              <a:buNone/>
              <a:defRPr sz="1600">
                <a:solidFill>
                  <a:schemeClr val="tx1">
                    <a:tint val="75000"/>
                  </a:schemeClr>
                </a:solidFill>
              </a:defRPr>
            </a:lvl6pPr>
            <a:lvl7pPr marL="2742997" indent="0">
              <a:buNone/>
              <a:defRPr sz="1600">
                <a:solidFill>
                  <a:schemeClr val="tx1">
                    <a:tint val="75000"/>
                  </a:schemeClr>
                </a:solidFill>
              </a:defRPr>
            </a:lvl7pPr>
            <a:lvl8pPr marL="3200163" indent="0">
              <a:buNone/>
              <a:defRPr sz="1600">
                <a:solidFill>
                  <a:schemeClr val="tx1">
                    <a:tint val="75000"/>
                  </a:schemeClr>
                </a:solidFill>
              </a:defRPr>
            </a:lvl8pPr>
            <a:lvl9pPr marL="3657329"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a:xfrm>
            <a:off x="609119" y="6244920"/>
            <a:ext cx="2844960" cy="476280"/>
          </a:xfrm>
          <a:prstGeom prst="rect">
            <a:avLst/>
          </a:prstGeom>
        </p:spPr>
        <p:txBody>
          <a:bodyPr/>
          <a:lstStyle>
            <a:lvl1pPr>
              <a:defRPr>
                <a:solidFill>
                  <a:srgbClr val="525252"/>
                </a:solidFill>
              </a:defRPr>
            </a:lvl1pPr>
          </a:lstStyle>
          <a:p>
            <a:endParaRPr lang="ja-JP" altLang="en-US"/>
          </a:p>
        </p:txBody>
      </p:sp>
      <p:sp>
        <p:nvSpPr>
          <p:cNvPr id="6" name="スライド番号プレースホルダー 5"/>
          <p:cNvSpPr>
            <a:spLocks noGrp="1"/>
          </p:cNvSpPr>
          <p:nvPr>
            <p:ph type="sldNum" sz="quarter" idx="12"/>
          </p:nvPr>
        </p:nvSpPr>
        <p:spPr/>
        <p:txBody>
          <a:bodyPr/>
          <a:lstStyle>
            <a:lvl1pPr algn="r">
              <a:defRPr>
                <a:solidFill>
                  <a:schemeClr val="bg1">
                    <a:lumMod val="95000"/>
                  </a:schemeClr>
                </a:solidFill>
              </a:defRPr>
            </a:lvl1pPr>
          </a:lstStyle>
          <a:p>
            <a:fld id="{58559E05-BCEC-45BC-9BA0-4ACA84666899}" type="slidenum">
              <a:rPr lang="ja-JP" altLang="en-US" smtClean="0"/>
              <a:pPr/>
              <a:t>‹#›</a:t>
            </a:fld>
            <a:endParaRPr lang="ja-JP" altLang="en-US"/>
          </a:p>
        </p:txBody>
      </p:sp>
    </p:spTree>
    <p:extLst>
      <p:ext uri="{BB962C8B-B14F-4D97-AF65-F5344CB8AC3E}">
        <p14:creationId xmlns:p14="http://schemas.microsoft.com/office/powerpoint/2010/main" val="4107573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355599" y="1019176"/>
            <a:ext cx="5384801" cy="452596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5943599" y="1019176"/>
            <a:ext cx="5384801" cy="452596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a:xfrm>
            <a:off x="609119" y="6244920"/>
            <a:ext cx="2844960"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6" name="フッター プレースホルダー 5"/>
          <p:cNvSpPr>
            <a:spLocks noGrp="1"/>
          </p:cNvSpPr>
          <p:nvPr>
            <p:ph type="ftr" sz="quarter" idx="11"/>
          </p:nvPr>
        </p:nvSpPr>
        <p:spPr>
          <a:xfrm>
            <a:off x="4165439" y="6244920"/>
            <a:ext cx="3861118"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p>
            <a:fld id="{58559E05-BCEC-45BC-9BA0-4ACA84666899}" type="slidenum">
              <a:rPr kumimoji="1" lang="ja-JP" altLang="en-US" smtClean="0"/>
              <a:t>‹#›</a:t>
            </a:fld>
            <a:endParaRPr kumimoji="1" lang="ja-JP" altLang="en-US"/>
          </a:p>
        </p:txBody>
      </p:sp>
    </p:spTree>
    <p:extLst>
      <p:ext uri="{BB962C8B-B14F-4D97-AF65-F5344CB8AC3E}">
        <p14:creationId xmlns:p14="http://schemas.microsoft.com/office/powerpoint/2010/main" val="2879001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40317" y="866777"/>
            <a:ext cx="10515600" cy="823912"/>
          </a:xfrm>
        </p:spPr>
        <p:txBody>
          <a:bodyPr/>
          <a:lstStyle>
            <a:lvl1pPr>
              <a:defRPr>
                <a:solidFill>
                  <a:srgbClr val="525252"/>
                </a:solidFill>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40318" y="1681163"/>
            <a:ext cx="5158316" cy="823912"/>
          </a:xfrm>
        </p:spPr>
        <p:txBody>
          <a:bodyPr anchor="b"/>
          <a:lstStyle>
            <a:lvl1pPr marL="0" indent="0">
              <a:buNone/>
              <a:defRPr sz="2400" b="1"/>
            </a:lvl1pPr>
            <a:lvl2pPr marL="457166" indent="0">
              <a:buNone/>
              <a:defRPr sz="2000" b="1"/>
            </a:lvl2pPr>
            <a:lvl3pPr marL="914333" indent="0">
              <a:buNone/>
              <a:defRPr sz="1800" b="1"/>
            </a:lvl3pPr>
            <a:lvl4pPr marL="1371498" indent="0">
              <a:buNone/>
              <a:defRPr sz="1600" b="1"/>
            </a:lvl4pPr>
            <a:lvl5pPr marL="1828664" indent="0">
              <a:buNone/>
              <a:defRPr sz="1600" b="1"/>
            </a:lvl5pPr>
            <a:lvl6pPr marL="2285831" indent="0">
              <a:buNone/>
              <a:defRPr sz="1600" b="1"/>
            </a:lvl6pPr>
            <a:lvl7pPr marL="2742997" indent="0">
              <a:buNone/>
              <a:defRPr sz="1600" b="1"/>
            </a:lvl7pPr>
            <a:lvl8pPr marL="3200163" indent="0">
              <a:buNone/>
              <a:defRPr sz="1600" b="1"/>
            </a:lvl8pPr>
            <a:lvl9pPr marL="3657329"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40318" y="2505076"/>
            <a:ext cx="5158316"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717" cy="823912"/>
          </a:xfrm>
        </p:spPr>
        <p:txBody>
          <a:bodyPr anchor="b"/>
          <a:lstStyle>
            <a:lvl1pPr marL="0" indent="0">
              <a:buNone/>
              <a:defRPr sz="2400" b="1"/>
            </a:lvl1pPr>
            <a:lvl2pPr marL="457166" indent="0">
              <a:buNone/>
              <a:defRPr sz="2000" b="1"/>
            </a:lvl2pPr>
            <a:lvl3pPr marL="914333" indent="0">
              <a:buNone/>
              <a:defRPr sz="1800" b="1"/>
            </a:lvl3pPr>
            <a:lvl4pPr marL="1371498" indent="0">
              <a:buNone/>
              <a:defRPr sz="1600" b="1"/>
            </a:lvl4pPr>
            <a:lvl5pPr marL="1828664" indent="0">
              <a:buNone/>
              <a:defRPr sz="1600" b="1"/>
            </a:lvl5pPr>
            <a:lvl6pPr marL="2285831" indent="0">
              <a:buNone/>
              <a:defRPr sz="1600" b="1"/>
            </a:lvl6pPr>
            <a:lvl7pPr marL="2742997" indent="0">
              <a:buNone/>
              <a:defRPr sz="1600" b="1"/>
            </a:lvl7pPr>
            <a:lvl8pPr marL="3200163" indent="0">
              <a:buNone/>
              <a:defRPr sz="1600" b="1"/>
            </a:lvl8pPr>
            <a:lvl9pPr marL="3657329"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6"/>
            <a:ext cx="518371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a:xfrm>
            <a:off x="609119" y="6244920"/>
            <a:ext cx="2844960"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8" name="フッター プレースホルダー 7"/>
          <p:cNvSpPr>
            <a:spLocks noGrp="1"/>
          </p:cNvSpPr>
          <p:nvPr>
            <p:ph type="ftr" sz="quarter" idx="11"/>
          </p:nvPr>
        </p:nvSpPr>
        <p:spPr>
          <a:xfrm>
            <a:off x="4165439" y="6244920"/>
            <a:ext cx="3861118"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9" name="スライド番号プレースホルダー 8"/>
          <p:cNvSpPr>
            <a:spLocks noGrp="1"/>
          </p:cNvSpPr>
          <p:nvPr>
            <p:ph type="sldNum" sz="quarter" idx="12"/>
          </p:nvPr>
        </p:nvSpPr>
        <p:spPr/>
        <p:txBody>
          <a:bodyPr/>
          <a:lstStyle/>
          <a:p>
            <a:fld id="{58559E05-BCEC-45BC-9BA0-4ACA84666899}" type="slidenum">
              <a:rPr kumimoji="1" lang="ja-JP" altLang="en-US" smtClean="0"/>
              <a:t>‹#›</a:t>
            </a:fld>
            <a:endParaRPr kumimoji="1" lang="ja-JP" altLang="en-US"/>
          </a:p>
        </p:txBody>
      </p:sp>
    </p:spTree>
    <p:extLst>
      <p:ext uri="{BB962C8B-B14F-4D97-AF65-F5344CB8AC3E}">
        <p14:creationId xmlns:p14="http://schemas.microsoft.com/office/powerpoint/2010/main" val="2664387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a:xfrm>
            <a:off x="609119" y="6244920"/>
            <a:ext cx="2844960"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4" name="フッター プレースホルダー 3"/>
          <p:cNvSpPr>
            <a:spLocks noGrp="1"/>
          </p:cNvSpPr>
          <p:nvPr>
            <p:ph type="ftr" sz="quarter" idx="11"/>
          </p:nvPr>
        </p:nvSpPr>
        <p:spPr>
          <a:xfrm>
            <a:off x="4165439" y="6244920"/>
            <a:ext cx="3861118"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5" name="スライド番号プレースホルダー 4"/>
          <p:cNvSpPr>
            <a:spLocks noGrp="1"/>
          </p:cNvSpPr>
          <p:nvPr>
            <p:ph type="sldNum" sz="quarter" idx="12"/>
          </p:nvPr>
        </p:nvSpPr>
        <p:spPr/>
        <p:txBody>
          <a:bodyPr/>
          <a:lstStyle/>
          <a:p>
            <a:fld id="{58559E05-BCEC-45BC-9BA0-4ACA84666899}" type="slidenum">
              <a:rPr kumimoji="1" lang="ja-JP" altLang="en-US" smtClean="0"/>
              <a:t>‹#›</a:t>
            </a:fld>
            <a:endParaRPr kumimoji="1" lang="ja-JP" altLang="en-US"/>
          </a:p>
        </p:txBody>
      </p:sp>
    </p:spTree>
    <p:extLst>
      <p:ext uri="{BB962C8B-B14F-4D97-AF65-F5344CB8AC3E}">
        <p14:creationId xmlns:p14="http://schemas.microsoft.com/office/powerpoint/2010/main" val="365261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609119" y="6244920"/>
            <a:ext cx="2844960"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3" name="フッター プレースホルダー 2"/>
          <p:cNvSpPr>
            <a:spLocks noGrp="1"/>
          </p:cNvSpPr>
          <p:nvPr>
            <p:ph type="ftr" sz="quarter" idx="11"/>
          </p:nvPr>
        </p:nvSpPr>
        <p:spPr>
          <a:xfrm>
            <a:off x="4165439" y="6244920"/>
            <a:ext cx="3861118"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4" name="スライド番号プレースホルダー 3"/>
          <p:cNvSpPr>
            <a:spLocks noGrp="1"/>
          </p:cNvSpPr>
          <p:nvPr>
            <p:ph type="sldNum" sz="quarter" idx="12"/>
          </p:nvPr>
        </p:nvSpPr>
        <p:spPr/>
        <p:txBody>
          <a:bodyPr/>
          <a:lstStyle/>
          <a:p>
            <a:fld id="{58559E05-BCEC-45BC-9BA0-4ACA84666899}" type="slidenum">
              <a:rPr kumimoji="1" lang="ja-JP" altLang="en-US" smtClean="0"/>
              <a:t>‹#›</a:t>
            </a:fld>
            <a:endParaRPr kumimoji="1" lang="ja-JP" altLang="en-US"/>
          </a:p>
        </p:txBody>
      </p:sp>
    </p:spTree>
    <p:extLst>
      <p:ext uri="{BB962C8B-B14F-4D97-AF65-F5344CB8AC3E}">
        <p14:creationId xmlns:p14="http://schemas.microsoft.com/office/powerpoint/2010/main" val="2475877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836083" y="987426"/>
            <a:ext cx="3932767" cy="1600200"/>
          </a:xfrm>
        </p:spPr>
        <p:txBody>
          <a:bodyPr anchor="b"/>
          <a:lstStyle>
            <a:lvl1pPr>
              <a:defRPr sz="3200">
                <a:solidFill>
                  <a:srgbClr val="525252"/>
                </a:solidFill>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718" y="987426"/>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6083" y="2587626"/>
            <a:ext cx="3932767" cy="3282948"/>
          </a:xfrm>
        </p:spPr>
        <p:txBody>
          <a:bodyPr/>
          <a:lstStyle>
            <a:lvl1pPr marL="0" indent="0">
              <a:buNone/>
              <a:defRPr sz="1600"/>
            </a:lvl1pPr>
            <a:lvl2pPr marL="457166" indent="0">
              <a:buNone/>
              <a:defRPr sz="1400"/>
            </a:lvl2pPr>
            <a:lvl3pPr marL="914333" indent="0">
              <a:buNone/>
              <a:defRPr sz="1200"/>
            </a:lvl3pPr>
            <a:lvl4pPr marL="1371498" indent="0">
              <a:buNone/>
              <a:defRPr sz="1000"/>
            </a:lvl4pPr>
            <a:lvl5pPr marL="1828664" indent="0">
              <a:buNone/>
              <a:defRPr sz="1000"/>
            </a:lvl5pPr>
            <a:lvl6pPr marL="2285831" indent="0">
              <a:buNone/>
              <a:defRPr sz="1000"/>
            </a:lvl6pPr>
            <a:lvl7pPr marL="2742997" indent="0">
              <a:buNone/>
              <a:defRPr sz="1000"/>
            </a:lvl7pPr>
            <a:lvl8pPr marL="3200163" indent="0">
              <a:buNone/>
              <a:defRPr sz="1000"/>
            </a:lvl8pPr>
            <a:lvl9pPr marL="3657329"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609119" y="6244920"/>
            <a:ext cx="2844960"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6" name="フッター プレースホルダー 5"/>
          <p:cNvSpPr>
            <a:spLocks noGrp="1"/>
          </p:cNvSpPr>
          <p:nvPr>
            <p:ph type="ftr" sz="quarter" idx="11"/>
          </p:nvPr>
        </p:nvSpPr>
        <p:spPr>
          <a:xfrm>
            <a:off x="4165439" y="6244920"/>
            <a:ext cx="3861118"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p>
            <a:fld id="{58559E05-BCEC-45BC-9BA0-4ACA84666899}" type="slidenum">
              <a:rPr kumimoji="1" lang="ja-JP" altLang="en-US" smtClean="0"/>
              <a:t>‹#›</a:t>
            </a:fld>
            <a:endParaRPr kumimoji="1" lang="ja-JP" altLang="en-US"/>
          </a:p>
        </p:txBody>
      </p:sp>
    </p:spTree>
    <p:extLst>
      <p:ext uri="{BB962C8B-B14F-4D97-AF65-F5344CB8AC3E}">
        <p14:creationId xmlns:p14="http://schemas.microsoft.com/office/powerpoint/2010/main" val="1533431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6083" y="987426"/>
            <a:ext cx="3932767" cy="1600200"/>
          </a:xfrm>
        </p:spPr>
        <p:txBody>
          <a:bodyPr anchor="b"/>
          <a:lstStyle>
            <a:lvl1pPr>
              <a:defRPr sz="3200">
                <a:solidFill>
                  <a:srgbClr val="525252"/>
                </a:solidFill>
              </a:defRPr>
            </a:lvl1pPr>
          </a:lstStyle>
          <a:p>
            <a:r>
              <a:rPr kumimoji="1" lang="ja-JP" altLang="en-US"/>
              <a:t>マスター タイトルの書式設定</a:t>
            </a:r>
          </a:p>
        </p:txBody>
      </p:sp>
      <p:sp>
        <p:nvSpPr>
          <p:cNvPr id="3" name="図プレースホルダー 2"/>
          <p:cNvSpPr>
            <a:spLocks noGrp="1"/>
          </p:cNvSpPr>
          <p:nvPr>
            <p:ph type="pic" idx="1"/>
          </p:nvPr>
        </p:nvSpPr>
        <p:spPr>
          <a:xfrm>
            <a:off x="5183718" y="987426"/>
            <a:ext cx="6172199" cy="4873625"/>
          </a:xfrm>
        </p:spPr>
        <p:txBody>
          <a:bodyPr/>
          <a:lstStyle>
            <a:lvl1pPr marL="0" indent="0">
              <a:buNone/>
              <a:defRPr sz="3200"/>
            </a:lvl1pPr>
            <a:lvl2pPr marL="457166" indent="0">
              <a:buNone/>
              <a:defRPr sz="2800"/>
            </a:lvl2pPr>
            <a:lvl3pPr marL="914333" indent="0">
              <a:buNone/>
              <a:defRPr sz="2400"/>
            </a:lvl3pPr>
            <a:lvl4pPr marL="1371498" indent="0">
              <a:buNone/>
              <a:defRPr sz="2000"/>
            </a:lvl4pPr>
            <a:lvl5pPr marL="1828664" indent="0">
              <a:buNone/>
              <a:defRPr sz="2000"/>
            </a:lvl5pPr>
            <a:lvl6pPr marL="2285831" indent="0">
              <a:buNone/>
              <a:defRPr sz="2000"/>
            </a:lvl6pPr>
            <a:lvl7pPr marL="2742997" indent="0">
              <a:buNone/>
              <a:defRPr sz="2000"/>
            </a:lvl7pPr>
            <a:lvl8pPr marL="3200163" indent="0">
              <a:buNone/>
              <a:defRPr sz="2000"/>
            </a:lvl8pPr>
            <a:lvl9pPr marL="3657329" indent="0">
              <a:buNone/>
              <a:defRPr sz="2000"/>
            </a:lvl9pPr>
          </a:lstStyle>
          <a:p>
            <a:r>
              <a:rPr kumimoji="1" lang="ja-JP" altLang="en-US"/>
              <a:t>図を追加</a:t>
            </a:r>
          </a:p>
        </p:txBody>
      </p:sp>
      <p:sp>
        <p:nvSpPr>
          <p:cNvPr id="4" name="テキスト プレースホルダー 3"/>
          <p:cNvSpPr>
            <a:spLocks noGrp="1"/>
          </p:cNvSpPr>
          <p:nvPr>
            <p:ph type="body" sz="half" idx="2"/>
          </p:nvPr>
        </p:nvSpPr>
        <p:spPr>
          <a:xfrm>
            <a:off x="836083" y="2587626"/>
            <a:ext cx="3932767" cy="3282948"/>
          </a:xfrm>
        </p:spPr>
        <p:txBody>
          <a:bodyPr/>
          <a:lstStyle>
            <a:lvl1pPr marL="0" indent="0">
              <a:buNone/>
              <a:defRPr sz="1600"/>
            </a:lvl1pPr>
            <a:lvl2pPr marL="457166" indent="0">
              <a:buNone/>
              <a:defRPr sz="1400"/>
            </a:lvl2pPr>
            <a:lvl3pPr marL="914333" indent="0">
              <a:buNone/>
              <a:defRPr sz="1200"/>
            </a:lvl3pPr>
            <a:lvl4pPr marL="1371498" indent="0">
              <a:buNone/>
              <a:defRPr sz="1000"/>
            </a:lvl4pPr>
            <a:lvl5pPr marL="1828664" indent="0">
              <a:buNone/>
              <a:defRPr sz="1000"/>
            </a:lvl5pPr>
            <a:lvl6pPr marL="2285831" indent="0">
              <a:buNone/>
              <a:defRPr sz="1000"/>
            </a:lvl6pPr>
            <a:lvl7pPr marL="2742997" indent="0">
              <a:buNone/>
              <a:defRPr sz="1000"/>
            </a:lvl7pPr>
            <a:lvl8pPr marL="3200163" indent="0">
              <a:buNone/>
              <a:defRPr sz="1000"/>
            </a:lvl8pPr>
            <a:lvl9pPr marL="3657329"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609119" y="6244920"/>
            <a:ext cx="2844960"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6" name="フッター プレースホルダー 5"/>
          <p:cNvSpPr>
            <a:spLocks noGrp="1"/>
          </p:cNvSpPr>
          <p:nvPr>
            <p:ph type="ftr" sz="quarter" idx="11"/>
          </p:nvPr>
        </p:nvSpPr>
        <p:spPr>
          <a:xfrm>
            <a:off x="4165439" y="6244920"/>
            <a:ext cx="3861118"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p>
            <a:fld id="{58559E05-BCEC-45BC-9BA0-4ACA84666899}" type="slidenum">
              <a:rPr kumimoji="1" lang="ja-JP" altLang="en-US" smtClean="0"/>
              <a:t>‹#›</a:t>
            </a:fld>
            <a:endParaRPr kumimoji="1" lang="ja-JP" altLang="en-US"/>
          </a:p>
        </p:txBody>
      </p:sp>
    </p:spTree>
    <p:extLst>
      <p:ext uri="{BB962C8B-B14F-4D97-AF65-F5344CB8AC3E}">
        <p14:creationId xmlns:p14="http://schemas.microsoft.com/office/powerpoint/2010/main" val="604418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D77121C-43A4-464D-A003-9231D97CD753}"/>
              </a:ext>
            </a:extLst>
          </p:cNvPr>
          <p:cNvSpPr/>
          <p:nvPr userDrawn="1"/>
        </p:nvSpPr>
        <p:spPr>
          <a:xfrm>
            <a:off x="-1" y="1"/>
            <a:ext cx="12188825" cy="648000"/>
          </a:xfrm>
          <a:prstGeom prst="rect">
            <a:avLst/>
          </a:prstGeom>
          <a:gradFill>
            <a:gsLst>
              <a:gs pos="50000">
                <a:srgbClr val="00BDFF"/>
              </a:gs>
              <a:gs pos="100000">
                <a:srgbClr val="4C61E2"/>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タイトル プレースホルダー 2"/>
          <p:cNvSpPr txBox="1">
            <a:spLocks noGrp="1"/>
          </p:cNvSpPr>
          <p:nvPr>
            <p:ph type="title"/>
          </p:nvPr>
        </p:nvSpPr>
        <p:spPr>
          <a:xfrm>
            <a:off x="138546" y="-1"/>
            <a:ext cx="9772292" cy="648001"/>
          </a:xfrm>
          <a:prstGeom prst="rect">
            <a:avLst/>
          </a:prstGeom>
          <a:noFill/>
          <a:ln>
            <a:noFill/>
          </a:ln>
        </p:spPr>
        <p:txBody>
          <a:bodyPr vert="horz" lIns="90000" tIns="46800" rIns="90000" bIns="46800" anchor="ctr" anchorCtr="0" compatLnSpc="1"/>
          <a:lstStyle/>
          <a:p>
            <a:endParaRPr lang="en-US" altLang="ja-JP"/>
          </a:p>
        </p:txBody>
      </p:sp>
      <p:sp>
        <p:nvSpPr>
          <p:cNvPr id="4" name="テキスト プレースホルダー 3"/>
          <p:cNvSpPr txBox="1">
            <a:spLocks noGrp="1"/>
          </p:cNvSpPr>
          <p:nvPr>
            <p:ph type="body" idx="1"/>
          </p:nvPr>
        </p:nvSpPr>
        <p:spPr>
          <a:xfrm>
            <a:off x="355680" y="1019159"/>
            <a:ext cx="10972800" cy="4525920"/>
          </a:xfrm>
          <a:prstGeom prst="rect">
            <a:avLst/>
          </a:prstGeom>
          <a:noFill/>
          <a:ln>
            <a:noFill/>
          </a:ln>
        </p:spPr>
        <p:txBody>
          <a:bodyPr vert="horz" lIns="90000" tIns="46800" rIns="90000" bIns="46800" anchor="t" anchorCtr="0" compatLnSpc="1">
            <a:no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ltLang="ja-JP"/>
          </a:p>
        </p:txBody>
      </p:sp>
      <p:sp>
        <p:nvSpPr>
          <p:cNvPr id="7" name="スライド番号プレースホルダー 6"/>
          <p:cNvSpPr txBox="1">
            <a:spLocks noGrp="1"/>
          </p:cNvSpPr>
          <p:nvPr>
            <p:ph type="sldNum" sz="quarter" idx="4"/>
          </p:nvPr>
        </p:nvSpPr>
        <p:spPr>
          <a:xfrm>
            <a:off x="8968670" y="6410961"/>
            <a:ext cx="2844480" cy="244440"/>
          </a:xfrm>
          <a:prstGeom prst="rect">
            <a:avLst/>
          </a:prstGeom>
          <a:noFill/>
          <a:ln>
            <a:noFill/>
          </a:ln>
        </p:spPr>
        <p:txBody>
          <a:bodyPr vert="horz" wrap="square" lIns="90000" tIns="46800" rIns="90000" bIns="46800" anchor="t" anchorCtr="0" compatLnSpc="1">
            <a:noAutofit/>
          </a:bodyPr>
          <a:lstStyle>
            <a:lvl1pPr marL="0" marR="0" lvl="0" indent="0" algn="r" rtl="0" hangingPunct="0">
              <a:lnSpc>
                <a:spcPct val="100000"/>
              </a:lnSpc>
              <a:spcBef>
                <a:spcPts val="0"/>
              </a:spcBef>
              <a:spcAft>
                <a:spcPts val="0"/>
              </a:spcAft>
              <a:buNone/>
              <a:tabLst>
                <a:tab pos="0" algn="l"/>
                <a:tab pos="914333" algn="l"/>
                <a:tab pos="1828664" algn="l"/>
                <a:tab pos="2742996" algn="l"/>
                <a:tab pos="3657329" algn="l"/>
                <a:tab pos="4571662" algn="l"/>
                <a:tab pos="5485992" algn="l"/>
                <a:tab pos="6400325" algn="l"/>
                <a:tab pos="7314658" algn="l"/>
                <a:tab pos="8228990" algn="l"/>
                <a:tab pos="9143322" algn="l"/>
                <a:tab pos="10057655" algn="l"/>
              </a:tabLst>
              <a:defRPr lang="en-US" sz="1800" b="0" i="0" u="none" strike="noStrike" baseline="0">
                <a:solidFill>
                  <a:schemeClr val="tx1"/>
                </a:solidFill>
                <a:latin typeface="Noto Sans CJK JP" panose="020B0500000000000000" pitchFamily="34" charset="-128"/>
                <a:ea typeface="Noto Sans CJK JP" panose="020B0500000000000000" pitchFamily="34" charset="-128"/>
                <a:cs typeface="Noto Sans CJK JP" panose="020B0500000000000000" pitchFamily="34" charset="-128"/>
              </a:defRPr>
            </a:lvl1pPr>
          </a:lstStyle>
          <a:p>
            <a:fld id="{58559E05-BCEC-45BC-9BA0-4ACA84666899}" type="slidenum">
              <a:rPr lang="ja-JP" altLang="en-US" smtClean="0"/>
              <a:pPr/>
              <a:t>‹#›</a:t>
            </a:fld>
            <a:endParaRPr lang="ja-JP" altLang="en-US"/>
          </a:p>
        </p:txBody>
      </p:sp>
      <p:pic>
        <p:nvPicPr>
          <p:cNvPr id="8" name="Picture 7">
            <a:extLst>
              <a:ext uri="{FF2B5EF4-FFF2-40B4-BE49-F238E27FC236}">
                <a16:creationId xmlns:a16="http://schemas.microsoft.com/office/drawing/2014/main" id="{D5FDFB26-3440-2247-BD1B-7CD297A00C05}"/>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071689" y="159900"/>
            <a:ext cx="1933804" cy="317064"/>
          </a:xfrm>
          <a:prstGeom prst="rect">
            <a:avLst/>
          </a:prstGeom>
        </p:spPr>
      </p:pic>
    </p:spTree>
    <p:extLst>
      <p:ext uri="{BB962C8B-B14F-4D97-AF65-F5344CB8AC3E}">
        <p14:creationId xmlns:p14="http://schemas.microsoft.com/office/powerpoint/2010/main" val="31011683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marL="0" marR="0" indent="0" algn="l" rtl="0" eaLnBrk="1" hangingPunct="1">
        <a:lnSpc>
          <a:spcPct val="100000"/>
        </a:lnSpc>
        <a:spcBef>
          <a:spcPts val="0"/>
        </a:spcBef>
        <a:spcAft>
          <a:spcPts val="0"/>
        </a:spcAft>
        <a:tabLst>
          <a:tab pos="0" algn="l"/>
          <a:tab pos="914333" algn="l"/>
          <a:tab pos="1828664" algn="l"/>
          <a:tab pos="2742996" algn="l"/>
          <a:tab pos="3657329" algn="l"/>
          <a:tab pos="4571662" algn="l"/>
          <a:tab pos="5485992" algn="l"/>
          <a:tab pos="6400325" algn="l"/>
          <a:tab pos="7314658" algn="l"/>
          <a:tab pos="8228990" algn="l"/>
          <a:tab pos="9143322" algn="l"/>
          <a:tab pos="10057655" algn="l"/>
        </a:tabLst>
        <a:defRPr kumimoji="1" lang="en-US" altLang="ja-JP" sz="2800" b="0" i="0" u="none" strike="noStrike" cap="none" baseline="0">
          <a:ln>
            <a:noFill/>
          </a:ln>
          <a:solidFill>
            <a:schemeClr val="bg1"/>
          </a:solidFill>
          <a:latin typeface="Noto Sans CJK JP" panose="020B0500000000000000" pitchFamily="34" charset="-128"/>
          <a:ea typeface="Noto Sans CJK JP" panose="020B0500000000000000" pitchFamily="34" charset="-128"/>
        </a:defRPr>
      </a:lvl1pPr>
    </p:titleStyle>
    <p:body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chemeClr val="tx1"/>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chemeClr val="tx1"/>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chemeClr val="tx1"/>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333" rtl="0" eaLnBrk="1" latinLnBrk="0" hangingPunct="1">
        <a:defRPr kumimoji="1" sz="1800" kern="1200">
          <a:solidFill>
            <a:schemeClr val="tx1"/>
          </a:solidFill>
          <a:latin typeface="+mn-lt"/>
          <a:ea typeface="+mn-ea"/>
          <a:cs typeface="+mn-cs"/>
        </a:defRPr>
      </a:lvl1pPr>
      <a:lvl2pPr marL="457166" algn="l" defTabSz="914333" rtl="0" eaLnBrk="1" latinLnBrk="0" hangingPunct="1">
        <a:defRPr kumimoji="1" sz="1800" kern="1200">
          <a:solidFill>
            <a:schemeClr val="tx1"/>
          </a:solidFill>
          <a:latin typeface="+mn-lt"/>
          <a:ea typeface="+mn-ea"/>
          <a:cs typeface="+mn-cs"/>
        </a:defRPr>
      </a:lvl2pPr>
      <a:lvl3pPr marL="914333" algn="l" defTabSz="914333" rtl="0" eaLnBrk="1" latinLnBrk="0" hangingPunct="1">
        <a:defRPr kumimoji="1" sz="1800" kern="1200">
          <a:solidFill>
            <a:schemeClr val="tx1"/>
          </a:solidFill>
          <a:latin typeface="+mn-lt"/>
          <a:ea typeface="+mn-ea"/>
          <a:cs typeface="+mn-cs"/>
        </a:defRPr>
      </a:lvl3pPr>
      <a:lvl4pPr marL="1371498" algn="l" defTabSz="914333" rtl="0" eaLnBrk="1" latinLnBrk="0" hangingPunct="1">
        <a:defRPr kumimoji="1" sz="1800" kern="1200">
          <a:solidFill>
            <a:schemeClr val="tx1"/>
          </a:solidFill>
          <a:latin typeface="+mn-lt"/>
          <a:ea typeface="+mn-ea"/>
          <a:cs typeface="+mn-cs"/>
        </a:defRPr>
      </a:lvl4pPr>
      <a:lvl5pPr marL="1828664" algn="l" defTabSz="914333" rtl="0" eaLnBrk="1" latinLnBrk="0" hangingPunct="1">
        <a:defRPr kumimoji="1" sz="1800" kern="1200">
          <a:solidFill>
            <a:schemeClr val="tx1"/>
          </a:solidFill>
          <a:latin typeface="+mn-lt"/>
          <a:ea typeface="+mn-ea"/>
          <a:cs typeface="+mn-cs"/>
        </a:defRPr>
      </a:lvl5pPr>
      <a:lvl6pPr marL="2285831" algn="l" defTabSz="914333" rtl="0" eaLnBrk="1" latinLnBrk="0" hangingPunct="1">
        <a:defRPr kumimoji="1" sz="1800" kern="1200">
          <a:solidFill>
            <a:schemeClr val="tx1"/>
          </a:solidFill>
          <a:latin typeface="+mn-lt"/>
          <a:ea typeface="+mn-ea"/>
          <a:cs typeface="+mn-cs"/>
        </a:defRPr>
      </a:lvl6pPr>
      <a:lvl7pPr marL="2742997" algn="l" defTabSz="914333" rtl="0" eaLnBrk="1" latinLnBrk="0" hangingPunct="1">
        <a:defRPr kumimoji="1" sz="1800" kern="1200">
          <a:solidFill>
            <a:schemeClr val="tx1"/>
          </a:solidFill>
          <a:latin typeface="+mn-lt"/>
          <a:ea typeface="+mn-ea"/>
          <a:cs typeface="+mn-cs"/>
        </a:defRPr>
      </a:lvl7pPr>
      <a:lvl8pPr marL="3200163" algn="l" defTabSz="914333" rtl="0" eaLnBrk="1" latinLnBrk="0" hangingPunct="1">
        <a:defRPr kumimoji="1" sz="1800" kern="1200">
          <a:solidFill>
            <a:schemeClr val="tx1"/>
          </a:solidFill>
          <a:latin typeface="+mn-lt"/>
          <a:ea typeface="+mn-ea"/>
          <a:cs typeface="+mn-cs"/>
        </a:defRPr>
      </a:lvl8pPr>
      <a:lvl9pPr marL="3657329" algn="l" defTabSz="914333"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rxiv.org/pdf/1506.01497"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medium.com/lsc-psd/faster-r-cnn%E3%81%AB%E3%81%8A%E3%81%91%E3%82%8Brpn%E3%81%AE%E4%B8%96%E7%95%8C%E4%B8%80%E5%88%86%E3%81%8B%E3%82%8A%E3%82%84%E3%81%99%E3%81%84%E8%A7%A3%E8%AA%AC-dfc0c293cb69"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B00DD5A-1DB4-109A-8EE9-0046F1C344C7}"/>
              </a:ext>
            </a:extLst>
          </p:cNvPr>
          <p:cNvSpPr>
            <a:spLocks noGrp="1"/>
          </p:cNvSpPr>
          <p:nvPr>
            <p:ph idx="1"/>
          </p:nvPr>
        </p:nvSpPr>
        <p:spPr>
          <a:xfrm>
            <a:off x="355679" y="1019159"/>
            <a:ext cx="11170141" cy="5501844"/>
          </a:xfrm>
        </p:spPr>
        <p:txBody>
          <a:bodyPr/>
          <a:lstStyle/>
          <a:p>
            <a:r>
              <a:rPr lang="en-US" altLang="ja-JP" sz="2000" dirty="0"/>
              <a:t>SORT</a:t>
            </a:r>
            <a:r>
              <a:rPr lang="ja-JP" altLang="en-US" sz="2000" dirty="0"/>
              <a:t>は物体検出アルゴリズムである</a:t>
            </a:r>
            <a:r>
              <a:rPr lang="en-US" altLang="ja-JP" sz="2000" dirty="0" err="1"/>
              <a:t>FasterRCNN</a:t>
            </a:r>
            <a:r>
              <a:rPr lang="ja-JP" altLang="en-US" sz="2000" dirty="0"/>
              <a:t>＋カルマンフィルタ</a:t>
            </a:r>
            <a:endParaRPr lang="en-US" altLang="ja-JP" sz="2000" dirty="0"/>
          </a:p>
          <a:p>
            <a:endParaRPr lang="en-US" altLang="ja-JP" sz="2000" dirty="0"/>
          </a:p>
          <a:p>
            <a:r>
              <a:rPr lang="ja-JP" altLang="en-US" sz="2000" dirty="0"/>
              <a:t>時刻</a:t>
            </a:r>
            <a:r>
              <a:rPr lang="en-US" altLang="ja-JP" sz="2000" dirty="0"/>
              <a:t>t-1</a:t>
            </a:r>
            <a:r>
              <a:rPr lang="ja-JP" altLang="en-US" sz="2000" dirty="0"/>
              <a:t>までの</a:t>
            </a:r>
            <a:r>
              <a:rPr lang="en-US" altLang="ja-JP" sz="2000" dirty="0" err="1"/>
              <a:t>FasterRCNN</a:t>
            </a:r>
            <a:r>
              <a:rPr lang="ja-JP" altLang="en-US" sz="2000" dirty="0"/>
              <a:t>による予測結果</a:t>
            </a:r>
            <a:r>
              <a:rPr lang="en-US" altLang="ja-JP" sz="2000" dirty="0"/>
              <a:t>x(t-1)</a:t>
            </a:r>
            <a:r>
              <a:rPr lang="ja-JP" altLang="en-US" sz="2000" dirty="0"/>
              <a:t>を用いて</a:t>
            </a:r>
            <a:endParaRPr lang="en-US" altLang="ja-JP" sz="2000" dirty="0"/>
          </a:p>
          <a:p>
            <a:r>
              <a:rPr lang="ja-JP" altLang="en-US" sz="2000" dirty="0"/>
              <a:t>カルマンフィルタによって時刻</a:t>
            </a:r>
            <a:r>
              <a:rPr lang="en-US" altLang="ja-JP" sz="2000" dirty="0"/>
              <a:t>t</a:t>
            </a:r>
            <a:r>
              <a:rPr lang="ja-JP" altLang="en-US" sz="2000" dirty="0"/>
              <a:t>の物体の動きを予想する</a:t>
            </a:r>
            <a:endParaRPr lang="en-US" altLang="ja-JP" sz="2000" dirty="0"/>
          </a:p>
          <a:p>
            <a:endParaRPr lang="en-US" altLang="ja-JP" sz="2000" dirty="0"/>
          </a:p>
        </p:txBody>
      </p:sp>
      <p:sp>
        <p:nvSpPr>
          <p:cNvPr id="2" name="タイトル 1">
            <a:extLst>
              <a:ext uri="{FF2B5EF4-FFF2-40B4-BE49-F238E27FC236}">
                <a16:creationId xmlns:a16="http://schemas.microsoft.com/office/drawing/2014/main" id="{B5E5D5CE-9E83-1F7B-5E92-619CE058F8D0}"/>
              </a:ext>
            </a:extLst>
          </p:cNvPr>
          <p:cNvSpPr>
            <a:spLocks noGrp="1"/>
          </p:cNvSpPr>
          <p:nvPr>
            <p:ph type="title"/>
          </p:nvPr>
        </p:nvSpPr>
        <p:spPr/>
        <p:txBody>
          <a:bodyPr/>
          <a:lstStyle/>
          <a:p>
            <a:r>
              <a:rPr kumimoji="1" lang="en-US" altLang="ja-JP" dirty="0"/>
              <a:t>SORT</a:t>
            </a:r>
            <a:r>
              <a:rPr kumimoji="1" lang="ja-JP" altLang="en-US" dirty="0"/>
              <a:t>アルゴリズム概要</a:t>
            </a:r>
          </a:p>
        </p:txBody>
      </p:sp>
      <p:sp>
        <p:nvSpPr>
          <p:cNvPr id="4" name="スライド番号プレースホルダー 3">
            <a:extLst>
              <a:ext uri="{FF2B5EF4-FFF2-40B4-BE49-F238E27FC236}">
                <a16:creationId xmlns:a16="http://schemas.microsoft.com/office/drawing/2014/main" id="{862FDC90-7DE5-C230-AE3B-A8DEFBDB98ED}"/>
              </a:ext>
            </a:extLst>
          </p:cNvPr>
          <p:cNvSpPr>
            <a:spLocks noGrp="1"/>
          </p:cNvSpPr>
          <p:nvPr>
            <p:ph type="sldNum" sz="quarter" idx="12"/>
          </p:nvPr>
        </p:nvSpPr>
        <p:spPr/>
        <p:txBody>
          <a:bodyPr/>
          <a:lstStyle/>
          <a:p>
            <a:fld id="{58559E05-BCEC-45BC-9BA0-4ACA84666899}" type="slidenum">
              <a:rPr lang="ja-JP" altLang="en-US" smtClean="0"/>
              <a:pPr/>
              <a:t>1</a:t>
            </a:fld>
            <a:endParaRPr lang="ja-JP" altLang="en-US"/>
          </a:p>
        </p:txBody>
      </p:sp>
    </p:spTree>
    <p:extLst>
      <p:ext uri="{BB962C8B-B14F-4D97-AF65-F5344CB8AC3E}">
        <p14:creationId xmlns:p14="http://schemas.microsoft.com/office/powerpoint/2010/main" val="999646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B00DD5A-1DB4-109A-8EE9-0046F1C344C7}"/>
              </a:ext>
            </a:extLst>
          </p:cNvPr>
          <p:cNvSpPr>
            <a:spLocks noGrp="1"/>
          </p:cNvSpPr>
          <p:nvPr>
            <p:ph idx="1"/>
          </p:nvPr>
        </p:nvSpPr>
        <p:spPr>
          <a:xfrm>
            <a:off x="355679" y="1019159"/>
            <a:ext cx="11170141" cy="5501844"/>
          </a:xfrm>
        </p:spPr>
        <p:txBody>
          <a:bodyPr/>
          <a:lstStyle/>
          <a:p>
            <a:endParaRPr lang="en-US" altLang="ja-JP" sz="2000" dirty="0"/>
          </a:p>
          <a:p>
            <a:r>
              <a:rPr lang="en-US" altLang="ja-JP" sz="2000" dirty="0" err="1"/>
              <a:t>FasterRCNN</a:t>
            </a:r>
            <a:r>
              <a:rPr lang="ja-JP" altLang="en-US" sz="2000" dirty="0"/>
              <a:t>のアルゴリズム</a:t>
            </a:r>
            <a:endParaRPr lang="en-US" altLang="ja-JP" sz="2000" dirty="0"/>
          </a:p>
          <a:p>
            <a:r>
              <a:rPr lang="ja-JP" altLang="en-US" sz="2000" dirty="0"/>
              <a:t>→</a:t>
            </a:r>
            <a:endParaRPr lang="en-US" altLang="ja-JP" sz="2000" dirty="0"/>
          </a:p>
          <a:p>
            <a:r>
              <a:rPr lang="ja-JP" altLang="en-US" sz="2000" dirty="0"/>
              <a:t>①</a:t>
            </a:r>
            <a:r>
              <a:rPr lang="en-US" altLang="ja-JP" sz="2000" dirty="0"/>
              <a:t>CNN</a:t>
            </a:r>
            <a:r>
              <a:rPr lang="ja-JP" altLang="en-US" sz="2000" dirty="0"/>
              <a:t>で画像の特徴量マップを作成</a:t>
            </a:r>
            <a:endParaRPr lang="en-US" altLang="ja-JP" sz="2000" dirty="0"/>
          </a:p>
          <a:p>
            <a:r>
              <a:rPr lang="ja-JP" altLang="en-US" sz="2000" dirty="0"/>
              <a:t>①</a:t>
            </a:r>
            <a:r>
              <a:rPr lang="en-US" altLang="ja-JP" sz="2000" dirty="0"/>
              <a:t>CNN</a:t>
            </a:r>
            <a:r>
              <a:rPr lang="ja-JP" altLang="en-US" sz="2000" dirty="0"/>
              <a:t>マップのピクセル一つ一つに</a:t>
            </a:r>
            <a:r>
              <a:rPr lang="en-US" altLang="ja-JP" sz="2000" dirty="0"/>
              <a:t>k</a:t>
            </a:r>
            <a:r>
              <a:rPr lang="ja-JP" altLang="en-US" sz="2000" dirty="0"/>
              <a:t>個のアンカーボックスを対応させて、物体がいる領域を選定する</a:t>
            </a:r>
            <a:endParaRPr lang="en-US" altLang="ja-JP" sz="2000" dirty="0"/>
          </a:p>
          <a:p>
            <a:r>
              <a:rPr lang="ja-JP" altLang="en-US" sz="2000" dirty="0"/>
              <a:t>②選定した領域に対してクラスタリングを行う。</a:t>
            </a:r>
            <a:endParaRPr lang="en-US" altLang="ja-JP" sz="2000" dirty="0"/>
          </a:p>
          <a:p>
            <a:endParaRPr lang="en-US" altLang="ja-JP" sz="2000" dirty="0"/>
          </a:p>
          <a:p>
            <a:r>
              <a:rPr lang="en-US" altLang="ja-JP" sz="2000" dirty="0" err="1"/>
              <a:t>fasterRCNN</a:t>
            </a:r>
            <a:r>
              <a:rPr lang="ja-JP" altLang="en-US" sz="2000" dirty="0"/>
              <a:t>は超有名なので詳細なアルゴリズムは以下を参照</a:t>
            </a:r>
            <a:endParaRPr lang="en-US" altLang="ja-JP" sz="2000" dirty="0"/>
          </a:p>
          <a:p>
            <a:r>
              <a:rPr lang="ja-JP" altLang="en-US" sz="2000" dirty="0"/>
              <a:t>原論文</a:t>
            </a:r>
            <a:endParaRPr lang="en-US" altLang="ja-JP" sz="2000" dirty="0"/>
          </a:p>
          <a:p>
            <a:r>
              <a:rPr lang="en-US" altLang="ja-JP" sz="2000" dirty="0">
                <a:hlinkClick r:id="rId3"/>
              </a:rPr>
              <a:t>https://arxiv.org/pdf/1506.01497</a:t>
            </a:r>
            <a:endParaRPr lang="en-US" altLang="ja-JP" sz="2000" dirty="0"/>
          </a:p>
          <a:p>
            <a:r>
              <a:rPr lang="ja-JP" altLang="en-US" sz="2000" dirty="0"/>
              <a:t>解説サイト</a:t>
            </a:r>
            <a:endParaRPr lang="en-US" altLang="ja-JP" sz="1600" dirty="0">
              <a:hlinkClick r:id="rId4"/>
            </a:endParaRPr>
          </a:p>
          <a:p>
            <a:r>
              <a:rPr lang="en-US" altLang="ja-JP" sz="1600" dirty="0">
                <a:hlinkClick r:id="rId4"/>
              </a:rPr>
              <a:t>Faster R-CNN</a:t>
            </a:r>
            <a:r>
              <a:rPr lang="ja-JP" altLang="en-US" sz="1600" dirty="0">
                <a:hlinkClick r:id="rId4"/>
              </a:rPr>
              <a:t>における</a:t>
            </a:r>
            <a:r>
              <a:rPr lang="en-US" altLang="ja-JP" sz="1600" dirty="0">
                <a:hlinkClick r:id="rId4"/>
              </a:rPr>
              <a:t>RPN</a:t>
            </a:r>
            <a:r>
              <a:rPr lang="ja-JP" altLang="en-US" sz="1600" dirty="0">
                <a:hlinkClick r:id="rId4"/>
              </a:rPr>
              <a:t>の世界一分かりやすい解説</a:t>
            </a:r>
            <a:r>
              <a:rPr lang="en-US" altLang="ja-JP" sz="1600" dirty="0">
                <a:hlinkClick r:id="rId4"/>
              </a:rPr>
              <a:t>. </a:t>
            </a:r>
            <a:r>
              <a:rPr lang="ja-JP" altLang="en-US" sz="1600" dirty="0">
                <a:hlinkClick r:id="rId4"/>
              </a:rPr>
              <a:t>今更ですが</a:t>
            </a:r>
            <a:r>
              <a:rPr lang="en-US" altLang="ja-JP" sz="1600" dirty="0">
                <a:hlinkClick r:id="rId4"/>
              </a:rPr>
              <a:t>Faster… | by Kai | LSC PSD | Medium</a:t>
            </a:r>
            <a:endParaRPr lang="en-US" altLang="ja-JP" sz="1600" dirty="0"/>
          </a:p>
        </p:txBody>
      </p:sp>
      <p:sp>
        <p:nvSpPr>
          <p:cNvPr id="2" name="タイトル 1">
            <a:extLst>
              <a:ext uri="{FF2B5EF4-FFF2-40B4-BE49-F238E27FC236}">
                <a16:creationId xmlns:a16="http://schemas.microsoft.com/office/drawing/2014/main" id="{B5E5D5CE-9E83-1F7B-5E92-619CE058F8D0}"/>
              </a:ext>
            </a:extLst>
          </p:cNvPr>
          <p:cNvSpPr>
            <a:spLocks noGrp="1"/>
          </p:cNvSpPr>
          <p:nvPr>
            <p:ph type="title"/>
          </p:nvPr>
        </p:nvSpPr>
        <p:spPr/>
        <p:txBody>
          <a:bodyPr/>
          <a:lstStyle/>
          <a:p>
            <a:r>
              <a:rPr kumimoji="1" lang="en-US" altLang="ja-JP" dirty="0"/>
              <a:t>SORT</a:t>
            </a:r>
            <a:r>
              <a:rPr kumimoji="1" lang="ja-JP" altLang="en-US" dirty="0"/>
              <a:t>アルゴリズム概要</a:t>
            </a:r>
          </a:p>
        </p:txBody>
      </p:sp>
      <p:sp>
        <p:nvSpPr>
          <p:cNvPr id="4" name="スライド番号プレースホルダー 3">
            <a:extLst>
              <a:ext uri="{FF2B5EF4-FFF2-40B4-BE49-F238E27FC236}">
                <a16:creationId xmlns:a16="http://schemas.microsoft.com/office/drawing/2014/main" id="{862FDC90-7DE5-C230-AE3B-A8DEFBDB98ED}"/>
              </a:ext>
            </a:extLst>
          </p:cNvPr>
          <p:cNvSpPr>
            <a:spLocks noGrp="1"/>
          </p:cNvSpPr>
          <p:nvPr>
            <p:ph type="sldNum" sz="quarter" idx="12"/>
          </p:nvPr>
        </p:nvSpPr>
        <p:spPr/>
        <p:txBody>
          <a:bodyPr/>
          <a:lstStyle/>
          <a:p>
            <a:fld id="{58559E05-BCEC-45BC-9BA0-4ACA84666899}" type="slidenum">
              <a:rPr lang="ja-JP" altLang="en-US" smtClean="0"/>
              <a:pPr/>
              <a:t>2</a:t>
            </a:fld>
            <a:endParaRPr lang="ja-JP" altLang="en-US"/>
          </a:p>
        </p:txBody>
      </p:sp>
    </p:spTree>
    <p:extLst>
      <p:ext uri="{BB962C8B-B14F-4D97-AF65-F5344CB8AC3E}">
        <p14:creationId xmlns:p14="http://schemas.microsoft.com/office/powerpoint/2010/main" val="2374426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9B00DD5A-1DB4-109A-8EE9-0046F1C344C7}"/>
                  </a:ext>
                </a:extLst>
              </p:cNvPr>
              <p:cNvSpPr>
                <a:spLocks noGrp="1"/>
              </p:cNvSpPr>
              <p:nvPr>
                <p:ph idx="1"/>
              </p:nvPr>
            </p:nvSpPr>
            <p:spPr>
              <a:xfrm>
                <a:off x="355679" y="1019159"/>
                <a:ext cx="11170141" cy="5501844"/>
              </a:xfrm>
            </p:spPr>
            <p:txBody>
              <a:bodyPr/>
              <a:lstStyle/>
              <a:p>
                <a:r>
                  <a:rPr lang="ja-JP" altLang="en-US" sz="1600" dirty="0"/>
                  <a:t>カルマンフィルタを用いた予想</a:t>
                </a:r>
                <a:endParaRPr lang="en-US" altLang="ja-JP" sz="1600" dirty="0"/>
              </a:p>
              <a:p>
                <a:endParaRPr lang="en-US" altLang="ja-JP" sz="1600" dirty="0"/>
              </a:p>
              <a:p>
                <a:r>
                  <a:rPr lang="ja-JP" altLang="en-US" sz="1600" dirty="0"/>
                  <a:t>時刻</a:t>
                </a:r>
                <a:r>
                  <a:rPr lang="en-US" altLang="ja-JP" sz="1600" dirty="0"/>
                  <a:t>t-1</a:t>
                </a:r>
                <a:r>
                  <a:rPr lang="ja-JP" altLang="en-US" sz="1600" dirty="0"/>
                  <a:t>までの</a:t>
                </a:r>
                <a:r>
                  <a:rPr lang="en-US" altLang="ja-JP" sz="1600" dirty="0" err="1"/>
                  <a:t>FasterRCNN</a:t>
                </a:r>
                <a:r>
                  <a:rPr lang="ja-JP" altLang="en-US" sz="1600" dirty="0"/>
                  <a:t>で予想した観測ベクトル</a:t>
                </a:r>
                <a14:m>
                  <m:oMath xmlns:m="http://schemas.openxmlformats.org/officeDocument/2006/math">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𝑢</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𝑣</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𝑠</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𝑟</m:t>
                    </m:r>
                    <m:r>
                      <a:rPr lang="en-US" altLang="ja-JP" sz="1600" b="0" i="1" smtClean="0">
                        <a:latin typeface="Cambria Math" panose="02040503050406030204" pitchFamily="18" charset="0"/>
                      </a:rPr>
                      <m:t>)</m:t>
                    </m:r>
                  </m:oMath>
                </a14:m>
                <a:endParaRPr lang="en-US" altLang="ja-JP" sz="1600" dirty="0"/>
              </a:p>
              <a:p>
                <a:r>
                  <a:rPr lang="en-US" altLang="ja-JP" sz="1600" dirty="0" err="1"/>
                  <a:t>u,v</a:t>
                </a:r>
                <a:r>
                  <a:rPr lang="ja-JP" altLang="en-US" sz="1600" dirty="0"/>
                  <a:t>：バウンディングボックスの中心座標</a:t>
                </a:r>
                <a:endParaRPr lang="en-US" altLang="ja-JP" sz="1600" dirty="0"/>
              </a:p>
              <a:p>
                <a:r>
                  <a:rPr lang="en-US" altLang="ja-JP" sz="1600" dirty="0"/>
                  <a:t>s:</a:t>
                </a:r>
                <a:r>
                  <a:rPr lang="ja-JP" altLang="en-US" sz="1600" dirty="0"/>
                  <a:t>バウンディングボックスの大きさ</a:t>
                </a:r>
                <a:endParaRPr lang="en-US" altLang="ja-JP" sz="1600" dirty="0"/>
              </a:p>
              <a:p>
                <a:r>
                  <a:rPr lang="en-US" altLang="ja-JP" sz="1600" dirty="0"/>
                  <a:t>r</a:t>
                </a:r>
                <a:r>
                  <a:rPr lang="ja-JP" altLang="en-US" sz="1600" dirty="0"/>
                  <a:t>：バウンディングボックスの縦横比率</a:t>
                </a:r>
                <a:endParaRPr lang="en-US" altLang="ja-JP" sz="1600" dirty="0"/>
              </a:p>
              <a:p>
                <a:endParaRPr lang="en-US" altLang="ja-JP" sz="1600" dirty="0"/>
              </a:p>
              <a:p>
                <a:r>
                  <a:rPr lang="ja-JP" altLang="en-US" sz="1600" dirty="0"/>
                  <a:t>および時刻</a:t>
                </a:r>
                <a:r>
                  <a:rPr lang="en-US" altLang="ja-JP" sz="1600" dirty="0"/>
                  <a:t>t-1</a:t>
                </a:r>
                <a:r>
                  <a:rPr lang="ja-JP" altLang="en-US" sz="1600" dirty="0"/>
                  <a:t>までのカルマンフィルタの予想</a:t>
                </a:r>
                <a:r>
                  <a:rPr lang="en-US" altLang="ja-JP" sz="1600" dirty="0"/>
                  <a:t>(</a:t>
                </a:r>
                <a:r>
                  <a:rPr lang="ja-JP" altLang="en-US" sz="1600" dirty="0"/>
                  <a:t>状態ベクトル</a:t>
                </a:r>
                <a:r>
                  <a:rPr lang="en-US" altLang="ja-JP" sz="1600" dirty="0"/>
                  <a:t>)</a:t>
                </a:r>
                <a:r>
                  <a:rPr lang="ja-JP" altLang="en-US" sz="1600" dirty="0"/>
                  <a:t>を利用して</a:t>
                </a:r>
                <a:endParaRPr lang="en-US" altLang="ja-JP" sz="1600" dirty="0"/>
              </a:p>
              <a:p>
                <a:pPr/>
                <a:r>
                  <a:rPr lang="ja-JP" altLang="en-US" sz="1600" dirty="0"/>
                  <a:t>時刻</a:t>
                </a:r>
                <a:r>
                  <a:rPr lang="en-US" altLang="ja-JP" sz="1600" dirty="0"/>
                  <a:t>t</a:t>
                </a:r>
                <a:r>
                  <a:rPr lang="ja-JP" altLang="en-US" sz="1600" dirty="0"/>
                  <a:t>での状態ベクトルを予測する</a:t>
                </a:r>
                <a14:m>
                  <m:oMath xmlns:m="http://schemas.openxmlformats.org/officeDocument/2006/math">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𝑢</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𝑣</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𝑠</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𝑟</m:t>
                    </m:r>
                    <m:r>
                      <a:rPr lang="en-US" altLang="ja-JP" sz="1600" b="0" i="1" smtClean="0">
                        <a:latin typeface="Cambria Math" panose="02040503050406030204" pitchFamily="18" charset="0"/>
                      </a:rPr>
                      <m:t>,</m:t>
                    </m:r>
                    <m:acc>
                      <m:accPr>
                        <m:chr m:val="̇"/>
                        <m:ctrlPr>
                          <a:rPr lang="en-US" altLang="ja-JP" sz="1600" b="0" i="1" smtClean="0">
                            <a:latin typeface="Cambria Math" panose="02040503050406030204" pitchFamily="18" charset="0"/>
                          </a:rPr>
                        </m:ctrlPr>
                      </m:accPr>
                      <m:e>
                        <m:r>
                          <a:rPr lang="en-US" altLang="ja-JP" sz="1600" b="0" i="1" smtClean="0">
                            <a:latin typeface="Cambria Math" panose="02040503050406030204" pitchFamily="18" charset="0"/>
                          </a:rPr>
                          <m:t>𝑢</m:t>
                        </m:r>
                      </m:e>
                    </m:acc>
                    <m:r>
                      <a:rPr lang="en-US" altLang="ja-JP" sz="1600" b="0" i="1" smtClean="0">
                        <a:latin typeface="Cambria Math" panose="02040503050406030204" pitchFamily="18" charset="0"/>
                      </a:rPr>
                      <m:t>,</m:t>
                    </m:r>
                    <m:acc>
                      <m:accPr>
                        <m:chr m:val="̇"/>
                        <m:ctrlPr>
                          <a:rPr lang="en-US" altLang="ja-JP" sz="1600" b="0" i="1" smtClean="0">
                            <a:latin typeface="Cambria Math" panose="02040503050406030204" pitchFamily="18" charset="0"/>
                          </a:rPr>
                        </m:ctrlPr>
                      </m:accPr>
                      <m:e>
                        <m:r>
                          <a:rPr lang="en-US" altLang="ja-JP" sz="1600" b="0" i="1" smtClean="0">
                            <a:latin typeface="Cambria Math" panose="02040503050406030204" pitchFamily="18" charset="0"/>
                          </a:rPr>
                          <m:t>𝑣</m:t>
                        </m:r>
                      </m:e>
                    </m:acc>
                    <m:r>
                      <a:rPr lang="en-US" altLang="ja-JP" sz="1600" b="0" i="1" smtClean="0">
                        <a:latin typeface="Cambria Math" panose="02040503050406030204" pitchFamily="18" charset="0"/>
                      </a:rPr>
                      <m:t>,</m:t>
                    </m:r>
                    <m:acc>
                      <m:accPr>
                        <m:chr m:val="̇"/>
                        <m:ctrlPr>
                          <a:rPr lang="en-US" altLang="ja-JP" sz="1600" b="0" i="1" smtClean="0">
                            <a:latin typeface="Cambria Math" panose="02040503050406030204" pitchFamily="18" charset="0"/>
                          </a:rPr>
                        </m:ctrlPr>
                      </m:accPr>
                      <m:e>
                        <m:r>
                          <a:rPr lang="en-US" altLang="ja-JP" sz="1600" b="0" i="1" smtClean="0">
                            <a:latin typeface="Cambria Math" panose="02040503050406030204" pitchFamily="18" charset="0"/>
                          </a:rPr>
                          <m:t>𝑠</m:t>
                        </m:r>
                      </m:e>
                    </m:acc>
                    <m:r>
                      <a:rPr lang="en-US" altLang="ja-JP" sz="1600" b="0" i="1" smtClean="0">
                        <a:latin typeface="Cambria Math" panose="02040503050406030204" pitchFamily="18" charset="0"/>
                      </a:rPr>
                      <m:t>)</m:t>
                    </m:r>
                  </m:oMath>
                </a14:m>
                <a:endParaRPr lang="en-US" altLang="ja-JP" sz="1600" dirty="0"/>
              </a:p>
              <a:p>
                <a:r>
                  <a:rPr lang="en-US" altLang="ja-JP" sz="1600" dirty="0" err="1"/>
                  <a:t>KalmanFilter</a:t>
                </a:r>
                <a:r>
                  <a:rPr lang="en-US" altLang="ja-JP" sz="1600" dirty="0"/>
                  <a:t>(</a:t>
                </a:r>
                <a:r>
                  <a:rPr lang="en-US" altLang="ja-JP" sz="1600" dirty="0" err="1"/>
                  <a:t>dim_x</a:t>
                </a:r>
                <a:r>
                  <a:rPr lang="en-US" altLang="ja-JP" sz="1600" dirty="0"/>
                  <a:t>=7, </a:t>
                </a:r>
                <a:r>
                  <a:rPr lang="en-US" altLang="ja-JP" sz="1600" dirty="0" err="1"/>
                  <a:t>dim_z</a:t>
                </a:r>
                <a:r>
                  <a:rPr lang="en-US" altLang="ja-JP" sz="1600" dirty="0"/>
                  <a:t>=4) </a:t>
                </a:r>
              </a:p>
            </p:txBody>
          </p:sp>
        </mc:Choice>
        <mc:Fallback>
          <p:sp>
            <p:nvSpPr>
              <p:cNvPr id="3" name="コンテンツ プレースホルダー 2">
                <a:extLst>
                  <a:ext uri="{FF2B5EF4-FFF2-40B4-BE49-F238E27FC236}">
                    <a16:creationId xmlns:a16="http://schemas.microsoft.com/office/drawing/2014/main" id="{9B00DD5A-1DB4-109A-8EE9-0046F1C344C7}"/>
                  </a:ext>
                </a:extLst>
              </p:cNvPr>
              <p:cNvSpPr>
                <a:spLocks noGrp="1" noRot="1" noChangeAspect="1" noMove="1" noResize="1" noEditPoints="1" noAdjustHandles="1" noChangeArrowheads="1" noChangeShapeType="1" noTextEdit="1"/>
              </p:cNvSpPr>
              <p:nvPr>
                <p:ph idx="1"/>
              </p:nvPr>
            </p:nvSpPr>
            <p:spPr>
              <a:xfrm>
                <a:off x="355679" y="1019159"/>
                <a:ext cx="11170141" cy="5501844"/>
              </a:xfrm>
              <a:blipFill>
                <a:blip r:embed="rId3"/>
                <a:stretch>
                  <a:fillRect l="-273" t="-332"/>
                </a:stretch>
              </a:blipFill>
            </p:spPr>
            <p:txBody>
              <a:bodyPr/>
              <a:lstStyle/>
              <a:p>
                <a:r>
                  <a:rPr lang="ja-JP" altLang="en-US">
                    <a:noFill/>
                  </a:rPr>
                  <a:t> </a:t>
                </a:r>
              </a:p>
            </p:txBody>
          </p:sp>
        </mc:Fallback>
      </mc:AlternateContent>
      <p:sp>
        <p:nvSpPr>
          <p:cNvPr id="2" name="タイトル 1">
            <a:extLst>
              <a:ext uri="{FF2B5EF4-FFF2-40B4-BE49-F238E27FC236}">
                <a16:creationId xmlns:a16="http://schemas.microsoft.com/office/drawing/2014/main" id="{B5E5D5CE-9E83-1F7B-5E92-619CE058F8D0}"/>
              </a:ext>
            </a:extLst>
          </p:cNvPr>
          <p:cNvSpPr>
            <a:spLocks noGrp="1"/>
          </p:cNvSpPr>
          <p:nvPr>
            <p:ph type="title"/>
          </p:nvPr>
        </p:nvSpPr>
        <p:spPr/>
        <p:txBody>
          <a:bodyPr/>
          <a:lstStyle/>
          <a:p>
            <a:r>
              <a:rPr kumimoji="1" lang="en-US" altLang="ja-JP" dirty="0"/>
              <a:t>SORT</a:t>
            </a:r>
            <a:r>
              <a:rPr kumimoji="1" lang="ja-JP" altLang="en-US" dirty="0"/>
              <a:t>アルゴリズム概要</a:t>
            </a:r>
          </a:p>
        </p:txBody>
      </p:sp>
      <p:sp>
        <p:nvSpPr>
          <p:cNvPr id="4" name="スライド番号プレースホルダー 3">
            <a:extLst>
              <a:ext uri="{FF2B5EF4-FFF2-40B4-BE49-F238E27FC236}">
                <a16:creationId xmlns:a16="http://schemas.microsoft.com/office/drawing/2014/main" id="{862FDC90-7DE5-C230-AE3B-A8DEFBDB98ED}"/>
              </a:ext>
            </a:extLst>
          </p:cNvPr>
          <p:cNvSpPr>
            <a:spLocks noGrp="1"/>
          </p:cNvSpPr>
          <p:nvPr>
            <p:ph type="sldNum" sz="quarter" idx="12"/>
          </p:nvPr>
        </p:nvSpPr>
        <p:spPr/>
        <p:txBody>
          <a:bodyPr/>
          <a:lstStyle/>
          <a:p>
            <a:fld id="{58559E05-BCEC-45BC-9BA0-4ACA84666899}" type="slidenum">
              <a:rPr lang="ja-JP" altLang="en-US" smtClean="0"/>
              <a:pPr/>
              <a:t>3</a:t>
            </a:fld>
            <a:endParaRPr lang="ja-JP" altLang="en-US"/>
          </a:p>
        </p:txBody>
      </p:sp>
    </p:spTree>
    <p:extLst>
      <p:ext uri="{BB962C8B-B14F-4D97-AF65-F5344CB8AC3E}">
        <p14:creationId xmlns:p14="http://schemas.microsoft.com/office/powerpoint/2010/main" val="2432549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B00DD5A-1DB4-109A-8EE9-0046F1C344C7}"/>
              </a:ext>
            </a:extLst>
          </p:cNvPr>
          <p:cNvSpPr>
            <a:spLocks noGrp="1"/>
          </p:cNvSpPr>
          <p:nvPr>
            <p:ph idx="1"/>
          </p:nvPr>
        </p:nvSpPr>
        <p:spPr>
          <a:xfrm>
            <a:off x="355679" y="1019159"/>
            <a:ext cx="11170141" cy="5501844"/>
          </a:xfrm>
        </p:spPr>
        <p:txBody>
          <a:bodyPr/>
          <a:lstStyle/>
          <a:p>
            <a:r>
              <a:rPr lang="ja-JP" altLang="en-US" sz="1600" dirty="0"/>
              <a:t>従来の</a:t>
            </a:r>
            <a:r>
              <a:rPr lang="en-US" altLang="ja-JP" sz="1600" dirty="0"/>
              <a:t>SORT</a:t>
            </a:r>
            <a:r>
              <a:rPr lang="ja-JP" altLang="en-US" sz="1600" dirty="0"/>
              <a:t>の問題点をマハラノビス距離によって修正したもの</a:t>
            </a:r>
            <a:endParaRPr lang="en-US" altLang="ja-JP" sz="1600" dirty="0"/>
          </a:p>
          <a:p>
            <a:endParaRPr lang="en-US" altLang="ja-JP" sz="1600" dirty="0"/>
          </a:p>
          <a:p>
            <a:r>
              <a:rPr lang="ja-JP" altLang="en-US" sz="1600" dirty="0"/>
              <a:t>従来の</a:t>
            </a:r>
            <a:r>
              <a:rPr lang="en-US" altLang="ja-JP" sz="1600" dirty="0"/>
              <a:t>SORT</a:t>
            </a:r>
            <a:r>
              <a:rPr lang="ja-JP" altLang="en-US" sz="1600" dirty="0"/>
              <a:t>の問題点</a:t>
            </a:r>
            <a:endParaRPr lang="en-US" altLang="ja-JP" sz="1600" dirty="0"/>
          </a:p>
          <a:p>
            <a:r>
              <a:rPr lang="ja-JP" altLang="en-US" sz="1600" dirty="0"/>
              <a:t>・トラッキングする物体が多いと</a:t>
            </a:r>
            <a:r>
              <a:rPr lang="en-US" altLang="ja-JP" sz="1600" dirty="0"/>
              <a:t>occlusions</a:t>
            </a:r>
            <a:r>
              <a:rPr lang="ja-JP" altLang="en-US" sz="1600" dirty="0"/>
              <a:t>が多く発生するため、その際に、ほかの物体の影に隠れて出てきた物体を</a:t>
            </a:r>
            <a:endParaRPr lang="en-US" altLang="ja-JP" sz="1600" dirty="0"/>
          </a:p>
          <a:p>
            <a:r>
              <a:rPr lang="ja-JP" altLang="en-US" sz="1600" dirty="0"/>
              <a:t>　新しい</a:t>
            </a:r>
            <a:r>
              <a:rPr lang="en-US" altLang="ja-JP" sz="1600" dirty="0"/>
              <a:t>ID</a:t>
            </a:r>
            <a:r>
              <a:rPr lang="ja-JP" altLang="en-US" sz="1600" dirty="0"/>
              <a:t>の物体と認識してしまいうまくトラッキングを行えない</a:t>
            </a:r>
            <a:endParaRPr lang="en-US" altLang="ja-JP" sz="1600" dirty="0"/>
          </a:p>
          <a:p>
            <a:endParaRPr lang="en-US" altLang="ja-JP" sz="1600" dirty="0"/>
          </a:p>
          <a:p>
            <a:r>
              <a:rPr lang="ja-JP" altLang="en-US" sz="1600" dirty="0"/>
              <a:t>そこで以下の点を用いて物体の影に隠れている状態でも追跡できるようにする</a:t>
            </a:r>
            <a:endParaRPr lang="en-US" altLang="ja-JP" sz="1600" dirty="0"/>
          </a:p>
          <a:p>
            <a:r>
              <a:rPr lang="ja-JP" altLang="en-US" sz="1600" dirty="0"/>
              <a:t>修正点</a:t>
            </a:r>
            <a:endParaRPr lang="en-US" altLang="ja-JP" sz="1600" dirty="0"/>
          </a:p>
          <a:p>
            <a:r>
              <a:rPr lang="ja-JP" altLang="en-US" sz="1600" dirty="0"/>
              <a:t>・マハラノビス距離を新しく出現した物体に適応する。</a:t>
            </a:r>
            <a:endParaRPr lang="en-US" altLang="ja-JP" sz="1600" dirty="0"/>
          </a:p>
          <a:p>
            <a:r>
              <a:rPr lang="ja-JP" altLang="en-US" sz="1600" dirty="0"/>
              <a:t>・</a:t>
            </a:r>
            <a:r>
              <a:rPr lang="en-US" altLang="ja-JP" sz="1600" dirty="0"/>
              <a:t>CNN</a:t>
            </a:r>
            <a:r>
              <a:rPr lang="ja-JP" altLang="en-US" sz="1600" dirty="0"/>
              <a:t>で畳み込んだ特徴量のコサイン類似度を適当する</a:t>
            </a:r>
            <a:endParaRPr lang="en-US" altLang="ja-JP" sz="1600" dirty="0"/>
          </a:p>
        </p:txBody>
      </p:sp>
      <p:sp>
        <p:nvSpPr>
          <p:cNvPr id="2" name="タイトル 1">
            <a:extLst>
              <a:ext uri="{FF2B5EF4-FFF2-40B4-BE49-F238E27FC236}">
                <a16:creationId xmlns:a16="http://schemas.microsoft.com/office/drawing/2014/main" id="{B5E5D5CE-9E83-1F7B-5E92-619CE058F8D0}"/>
              </a:ext>
            </a:extLst>
          </p:cNvPr>
          <p:cNvSpPr>
            <a:spLocks noGrp="1"/>
          </p:cNvSpPr>
          <p:nvPr>
            <p:ph type="title"/>
          </p:nvPr>
        </p:nvSpPr>
        <p:spPr/>
        <p:txBody>
          <a:bodyPr/>
          <a:lstStyle/>
          <a:p>
            <a:r>
              <a:rPr kumimoji="1" lang="en-US" altLang="ja-JP" dirty="0" err="1"/>
              <a:t>deepSORT</a:t>
            </a:r>
            <a:r>
              <a:rPr kumimoji="1" lang="ja-JP" altLang="en-US" dirty="0"/>
              <a:t>アルゴリズム概要</a:t>
            </a:r>
          </a:p>
        </p:txBody>
      </p:sp>
      <p:sp>
        <p:nvSpPr>
          <p:cNvPr id="4" name="スライド番号プレースホルダー 3">
            <a:extLst>
              <a:ext uri="{FF2B5EF4-FFF2-40B4-BE49-F238E27FC236}">
                <a16:creationId xmlns:a16="http://schemas.microsoft.com/office/drawing/2014/main" id="{862FDC90-7DE5-C230-AE3B-A8DEFBDB98ED}"/>
              </a:ext>
            </a:extLst>
          </p:cNvPr>
          <p:cNvSpPr>
            <a:spLocks noGrp="1"/>
          </p:cNvSpPr>
          <p:nvPr>
            <p:ph type="sldNum" sz="quarter" idx="12"/>
          </p:nvPr>
        </p:nvSpPr>
        <p:spPr/>
        <p:txBody>
          <a:bodyPr/>
          <a:lstStyle/>
          <a:p>
            <a:fld id="{58559E05-BCEC-45BC-9BA0-4ACA84666899}" type="slidenum">
              <a:rPr lang="ja-JP" altLang="en-US" smtClean="0"/>
              <a:pPr/>
              <a:t>4</a:t>
            </a:fld>
            <a:endParaRPr lang="ja-JP" altLang="en-US"/>
          </a:p>
        </p:txBody>
      </p:sp>
    </p:spTree>
    <p:extLst>
      <p:ext uri="{BB962C8B-B14F-4D97-AF65-F5344CB8AC3E}">
        <p14:creationId xmlns:p14="http://schemas.microsoft.com/office/powerpoint/2010/main" val="2529443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B00DD5A-1DB4-109A-8EE9-0046F1C344C7}"/>
              </a:ext>
            </a:extLst>
          </p:cNvPr>
          <p:cNvSpPr>
            <a:spLocks noGrp="1"/>
          </p:cNvSpPr>
          <p:nvPr>
            <p:ph idx="1"/>
          </p:nvPr>
        </p:nvSpPr>
        <p:spPr>
          <a:xfrm>
            <a:off x="355679" y="1019159"/>
            <a:ext cx="11170141" cy="5501844"/>
          </a:xfrm>
        </p:spPr>
        <p:txBody>
          <a:bodyPr/>
          <a:lstStyle/>
          <a:p>
            <a:r>
              <a:rPr lang="ja-JP" altLang="en-US" sz="1600" dirty="0"/>
              <a:t>●カルマンフィルタにおける物体のトラッキングについて</a:t>
            </a:r>
            <a:endParaRPr lang="en-US" altLang="ja-JP" sz="1600" dirty="0"/>
          </a:p>
          <a:p>
            <a:r>
              <a:rPr lang="ja-JP" altLang="en-US" sz="1600" dirty="0"/>
              <a:t>カルマンフィルタにおいては物体がほかの物体の影に隠れて特定の物体についてのデータが得られない場合にはカルマンフィルタは更新ステップをスキップし、予測ステップのみを実行することで、物体のトラッキングを行うことができる</a:t>
            </a:r>
            <a:endParaRPr lang="en-US" altLang="ja-JP" sz="1600" dirty="0"/>
          </a:p>
          <a:p>
            <a:endParaRPr lang="en-US" altLang="ja-JP" sz="1600" dirty="0"/>
          </a:p>
          <a:p>
            <a:r>
              <a:rPr lang="ja-JP" altLang="en-US" sz="1600" dirty="0"/>
              <a:t>●マハラノビス距離の導入</a:t>
            </a:r>
            <a:endParaRPr lang="en-US" altLang="ja-JP" sz="1600" dirty="0"/>
          </a:p>
          <a:p>
            <a:r>
              <a:rPr lang="en-US" altLang="ja-JP" sz="1600" dirty="0" err="1"/>
              <a:t>i</a:t>
            </a:r>
            <a:r>
              <a:rPr lang="ja-JP" altLang="en-US" sz="1600" dirty="0"/>
              <a:t>と</a:t>
            </a:r>
            <a:r>
              <a:rPr lang="en-US" altLang="ja-JP" sz="1600" dirty="0"/>
              <a:t>j</a:t>
            </a:r>
            <a:r>
              <a:rPr lang="ja-JP" altLang="en-US" sz="1600" dirty="0"/>
              <a:t>二つのトラッキングの距離をマハラノビス距離で測定する。マハラノビス距離はデータの分散と共分散を考慮した距離で以下の式で以下の式で定義できる。</a:t>
            </a:r>
            <a:endParaRPr lang="en-US" altLang="ja-JP" sz="1600" dirty="0"/>
          </a:p>
          <a:p>
            <a:endParaRPr lang="en-US" altLang="ja-JP" sz="1600" dirty="0"/>
          </a:p>
          <a:p>
            <a:endParaRPr lang="en-US" altLang="ja-JP" sz="1600" dirty="0"/>
          </a:p>
          <a:p>
            <a:endParaRPr lang="en-US" altLang="ja-JP" sz="1600" dirty="0"/>
          </a:p>
          <a:p>
            <a:r>
              <a:rPr lang="ja-JP" altLang="en-US" sz="1600" dirty="0"/>
              <a:t>ここで、𝑦𝑖</a:t>
            </a:r>
            <a:r>
              <a:rPr lang="en-US" altLang="ja-JP" sz="1600" dirty="0"/>
              <a:t> </a:t>
            </a:r>
            <a:r>
              <a:rPr lang="ja-JP" altLang="en-US" sz="1600" dirty="0"/>
              <a:t>は</a:t>
            </a:r>
            <a:r>
              <a:rPr lang="en-US" altLang="ja-JP" sz="1600" dirty="0" err="1"/>
              <a:t>i</a:t>
            </a:r>
            <a:r>
              <a:rPr lang="ja-JP" altLang="en-US" sz="1600" dirty="0"/>
              <a:t>番目のトラックの分布の観測空間への射影、𝑆𝑖はその分布の共分散行列、𝑑𝑗は</a:t>
            </a:r>
            <a:r>
              <a:rPr lang="en-US" altLang="ja-JP" sz="1600" dirty="0"/>
              <a:t>j</a:t>
            </a:r>
            <a:r>
              <a:rPr lang="ja-JP" altLang="en-US" sz="1600" dirty="0"/>
              <a:t>番目のバウンディングボックス</a:t>
            </a:r>
            <a:endParaRPr lang="en-US" altLang="ja-JP" sz="1600" dirty="0"/>
          </a:p>
          <a:p>
            <a:endParaRPr lang="en-US" altLang="ja-JP" sz="1600" dirty="0"/>
          </a:p>
          <a:p>
            <a:r>
              <a:rPr lang="ja-JP" altLang="en-US" sz="1600" dirty="0"/>
              <a:t>新しい物体が出現したらすげてのトラッキングとのマハラノビス距離を計算し、マハラノビス距離が閾値以下なら</a:t>
            </a:r>
            <a:endParaRPr lang="en-US" altLang="ja-JP" sz="1600" dirty="0"/>
          </a:p>
          <a:p>
            <a:r>
              <a:rPr lang="ja-JP" altLang="en-US" sz="1600" dirty="0"/>
              <a:t>同じ</a:t>
            </a:r>
            <a:r>
              <a:rPr lang="en-US" altLang="ja-JP" sz="1600" dirty="0"/>
              <a:t>ID</a:t>
            </a:r>
            <a:r>
              <a:rPr lang="ja-JP" altLang="en-US" sz="1600" dirty="0"/>
              <a:t>のトラッキングとみなす</a:t>
            </a:r>
            <a:endParaRPr lang="en-US" altLang="ja-JP" sz="1600" dirty="0"/>
          </a:p>
          <a:p>
            <a:endParaRPr lang="en-US" altLang="ja-JP" sz="1600" dirty="0"/>
          </a:p>
          <a:p>
            <a:endParaRPr lang="en-US" altLang="ja-JP" sz="1600" dirty="0"/>
          </a:p>
          <a:p>
            <a:endParaRPr lang="en-US" altLang="ja-JP" sz="1600" dirty="0"/>
          </a:p>
          <a:p>
            <a:endParaRPr lang="en-US" altLang="ja-JP" sz="1600" dirty="0"/>
          </a:p>
        </p:txBody>
      </p:sp>
      <p:sp>
        <p:nvSpPr>
          <p:cNvPr id="2" name="タイトル 1">
            <a:extLst>
              <a:ext uri="{FF2B5EF4-FFF2-40B4-BE49-F238E27FC236}">
                <a16:creationId xmlns:a16="http://schemas.microsoft.com/office/drawing/2014/main" id="{B5E5D5CE-9E83-1F7B-5E92-619CE058F8D0}"/>
              </a:ext>
            </a:extLst>
          </p:cNvPr>
          <p:cNvSpPr>
            <a:spLocks noGrp="1"/>
          </p:cNvSpPr>
          <p:nvPr>
            <p:ph type="title"/>
          </p:nvPr>
        </p:nvSpPr>
        <p:spPr/>
        <p:txBody>
          <a:bodyPr/>
          <a:lstStyle/>
          <a:p>
            <a:r>
              <a:rPr kumimoji="1" lang="en-US" altLang="ja-JP" dirty="0" err="1"/>
              <a:t>deepSORT</a:t>
            </a:r>
            <a:r>
              <a:rPr kumimoji="1" lang="ja-JP" altLang="en-US" dirty="0"/>
              <a:t>アルゴリズム概要</a:t>
            </a:r>
          </a:p>
        </p:txBody>
      </p:sp>
      <p:sp>
        <p:nvSpPr>
          <p:cNvPr id="4" name="スライド番号プレースホルダー 3">
            <a:extLst>
              <a:ext uri="{FF2B5EF4-FFF2-40B4-BE49-F238E27FC236}">
                <a16:creationId xmlns:a16="http://schemas.microsoft.com/office/drawing/2014/main" id="{862FDC90-7DE5-C230-AE3B-A8DEFBDB98ED}"/>
              </a:ext>
            </a:extLst>
          </p:cNvPr>
          <p:cNvSpPr>
            <a:spLocks noGrp="1"/>
          </p:cNvSpPr>
          <p:nvPr>
            <p:ph type="sldNum" sz="quarter" idx="12"/>
          </p:nvPr>
        </p:nvSpPr>
        <p:spPr/>
        <p:txBody>
          <a:bodyPr/>
          <a:lstStyle/>
          <a:p>
            <a:fld id="{58559E05-BCEC-45BC-9BA0-4ACA84666899}" type="slidenum">
              <a:rPr lang="ja-JP" altLang="en-US" smtClean="0"/>
              <a:pPr/>
              <a:t>5</a:t>
            </a:fld>
            <a:endParaRPr lang="ja-JP" altLang="en-US"/>
          </a:p>
        </p:txBody>
      </p:sp>
      <p:pic>
        <p:nvPicPr>
          <p:cNvPr id="6" name="図 5">
            <a:extLst>
              <a:ext uri="{FF2B5EF4-FFF2-40B4-BE49-F238E27FC236}">
                <a16:creationId xmlns:a16="http://schemas.microsoft.com/office/drawing/2014/main" id="{87AC85D3-410A-7545-CA5D-8D545C0DE28A}"/>
              </a:ext>
            </a:extLst>
          </p:cNvPr>
          <p:cNvPicPr>
            <a:picLocks noChangeAspect="1"/>
          </p:cNvPicPr>
          <p:nvPr/>
        </p:nvPicPr>
        <p:blipFill>
          <a:blip r:embed="rId3"/>
          <a:stretch>
            <a:fillRect/>
          </a:stretch>
        </p:blipFill>
        <p:spPr>
          <a:xfrm>
            <a:off x="1850002" y="3180736"/>
            <a:ext cx="3705225" cy="790575"/>
          </a:xfrm>
          <a:prstGeom prst="rect">
            <a:avLst/>
          </a:prstGeom>
        </p:spPr>
      </p:pic>
      <p:pic>
        <p:nvPicPr>
          <p:cNvPr id="8" name="図 7">
            <a:extLst>
              <a:ext uri="{FF2B5EF4-FFF2-40B4-BE49-F238E27FC236}">
                <a16:creationId xmlns:a16="http://schemas.microsoft.com/office/drawing/2014/main" id="{EEBA0A27-8408-4CE1-1BA2-65301D289B98}"/>
              </a:ext>
            </a:extLst>
          </p:cNvPr>
          <p:cNvPicPr>
            <a:picLocks noChangeAspect="1"/>
          </p:cNvPicPr>
          <p:nvPr/>
        </p:nvPicPr>
        <p:blipFill>
          <a:blip r:embed="rId4"/>
          <a:stretch>
            <a:fillRect/>
          </a:stretch>
        </p:blipFill>
        <p:spPr>
          <a:xfrm>
            <a:off x="5940749" y="3285510"/>
            <a:ext cx="3048000" cy="581025"/>
          </a:xfrm>
          <a:prstGeom prst="rect">
            <a:avLst/>
          </a:prstGeom>
        </p:spPr>
      </p:pic>
    </p:spTree>
    <p:extLst>
      <p:ext uri="{BB962C8B-B14F-4D97-AF65-F5344CB8AC3E}">
        <p14:creationId xmlns:p14="http://schemas.microsoft.com/office/powerpoint/2010/main" val="556783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B00DD5A-1DB4-109A-8EE9-0046F1C344C7}"/>
              </a:ext>
            </a:extLst>
          </p:cNvPr>
          <p:cNvSpPr>
            <a:spLocks noGrp="1"/>
          </p:cNvSpPr>
          <p:nvPr>
            <p:ph idx="1"/>
          </p:nvPr>
        </p:nvSpPr>
        <p:spPr>
          <a:xfrm>
            <a:off x="355679" y="1019159"/>
            <a:ext cx="11170141" cy="5501844"/>
          </a:xfrm>
        </p:spPr>
        <p:txBody>
          <a:bodyPr/>
          <a:lstStyle/>
          <a:p>
            <a:r>
              <a:rPr lang="ja-JP" altLang="en-US" sz="1600" dirty="0"/>
              <a:t>●特徴量のコサイン類似度</a:t>
            </a:r>
            <a:endParaRPr lang="en-US" altLang="ja-JP" sz="1600" dirty="0"/>
          </a:p>
          <a:p>
            <a:r>
              <a:rPr lang="ja-JP" altLang="en-US" sz="1600" dirty="0"/>
              <a:t>マハラノビス距離だけだと予期せぬカメラの移動によって正しくトラッキングが行えない可能性があるため、</a:t>
            </a:r>
            <a:endParaRPr lang="en-US" altLang="ja-JP" sz="1600" dirty="0"/>
          </a:p>
          <a:p>
            <a:r>
              <a:rPr lang="ja-JP" altLang="en-US" sz="1600" dirty="0"/>
              <a:t>バックボーンのモデルで抽出した</a:t>
            </a:r>
            <a:r>
              <a:rPr lang="en-US" altLang="ja-JP" sz="1600" dirty="0"/>
              <a:t>ID</a:t>
            </a:r>
            <a:r>
              <a:rPr lang="ja-JP" altLang="en-US" sz="1600" dirty="0"/>
              <a:t>の特徴量のコサイン類似度をもう一つの指標に加える</a:t>
            </a:r>
            <a:endParaRPr lang="en-US" altLang="ja-JP" sz="1600" dirty="0"/>
          </a:p>
          <a:p>
            <a:endParaRPr lang="en-US" altLang="ja-JP" sz="1600" dirty="0"/>
          </a:p>
          <a:p>
            <a:endParaRPr lang="en-US" altLang="ja-JP" sz="1600" dirty="0"/>
          </a:p>
          <a:p>
            <a:endParaRPr lang="en-US" altLang="ja-JP" sz="1600" dirty="0"/>
          </a:p>
          <a:p>
            <a:endParaRPr lang="en-US" altLang="ja-JP" sz="1600" dirty="0"/>
          </a:p>
          <a:p>
            <a:r>
              <a:rPr lang="ja-JP" altLang="en-US" sz="1600" dirty="0"/>
              <a:t>●二つの指標の融合</a:t>
            </a:r>
            <a:endParaRPr lang="en-US" altLang="ja-JP" sz="1600" dirty="0"/>
          </a:p>
          <a:p>
            <a:r>
              <a:rPr lang="ja-JP" altLang="en-US" sz="1600" dirty="0"/>
              <a:t>マハラノビス距離とコサイン類似度の二つの指標を重みづけしてたしあわし、また、それぞれの指標が基準値以内に入るか計算する行列を算出する</a:t>
            </a:r>
            <a:endParaRPr lang="en-US" altLang="ja-JP" sz="1600" dirty="0"/>
          </a:p>
        </p:txBody>
      </p:sp>
      <p:sp>
        <p:nvSpPr>
          <p:cNvPr id="2" name="タイトル 1">
            <a:extLst>
              <a:ext uri="{FF2B5EF4-FFF2-40B4-BE49-F238E27FC236}">
                <a16:creationId xmlns:a16="http://schemas.microsoft.com/office/drawing/2014/main" id="{B5E5D5CE-9E83-1F7B-5E92-619CE058F8D0}"/>
              </a:ext>
            </a:extLst>
          </p:cNvPr>
          <p:cNvSpPr>
            <a:spLocks noGrp="1"/>
          </p:cNvSpPr>
          <p:nvPr>
            <p:ph type="title"/>
          </p:nvPr>
        </p:nvSpPr>
        <p:spPr/>
        <p:txBody>
          <a:bodyPr/>
          <a:lstStyle/>
          <a:p>
            <a:r>
              <a:rPr kumimoji="1" lang="en-US" altLang="ja-JP" dirty="0" err="1"/>
              <a:t>deepSORT</a:t>
            </a:r>
            <a:r>
              <a:rPr kumimoji="1" lang="ja-JP" altLang="en-US" dirty="0"/>
              <a:t>アルゴリズム概要</a:t>
            </a:r>
          </a:p>
        </p:txBody>
      </p:sp>
      <p:sp>
        <p:nvSpPr>
          <p:cNvPr id="4" name="スライド番号プレースホルダー 3">
            <a:extLst>
              <a:ext uri="{FF2B5EF4-FFF2-40B4-BE49-F238E27FC236}">
                <a16:creationId xmlns:a16="http://schemas.microsoft.com/office/drawing/2014/main" id="{862FDC90-7DE5-C230-AE3B-A8DEFBDB98ED}"/>
              </a:ext>
            </a:extLst>
          </p:cNvPr>
          <p:cNvSpPr>
            <a:spLocks noGrp="1"/>
          </p:cNvSpPr>
          <p:nvPr>
            <p:ph type="sldNum" sz="quarter" idx="12"/>
          </p:nvPr>
        </p:nvSpPr>
        <p:spPr/>
        <p:txBody>
          <a:bodyPr/>
          <a:lstStyle/>
          <a:p>
            <a:fld id="{58559E05-BCEC-45BC-9BA0-4ACA84666899}" type="slidenum">
              <a:rPr lang="ja-JP" altLang="en-US" smtClean="0"/>
              <a:pPr/>
              <a:t>6</a:t>
            </a:fld>
            <a:endParaRPr lang="ja-JP" altLang="en-US"/>
          </a:p>
        </p:txBody>
      </p:sp>
      <p:pic>
        <p:nvPicPr>
          <p:cNvPr id="7" name="図 6">
            <a:extLst>
              <a:ext uri="{FF2B5EF4-FFF2-40B4-BE49-F238E27FC236}">
                <a16:creationId xmlns:a16="http://schemas.microsoft.com/office/drawing/2014/main" id="{D04CDEF2-A4D2-DD27-A376-4556EE08D4B1}"/>
              </a:ext>
            </a:extLst>
          </p:cNvPr>
          <p:cNvPicPr>
            <a:picLocks noChangeAspect="1"/>
          </p:cNvPicPr>
          <p:nvPr/>
        </p:nvPicPr>
        <p:blipFill>
          <a:blip r:embed="rId3"/>
          <a:stretch>
            <a:fillRect/>
          </a:stretch>
        </p:blipFill>
        <p:spPr>
          <a:xfrm>
            <a:off x="1033925" y="2417382"/>
            <a:ext cx="4382112" cy="543001"/>
          </a:xfrm>
          <a:prstGeom prst="rect">
            <a:avLst/>
          </a:prstGeom>
        </p:spPr>
      </p:pic>
      <p:pic>
        <p:nvPicPr>
          <p:cNvPr id="9" name="図 8">
            <a:extLst>
              <a:ext uri="{FF2B5EF4-FFF2-40B4-BE49-F238E27FC236}">
                <a16:creationId xmlns:a16="http://schemas.microsoft.com/office/drawing/2014/main" id="{31C38E79-2797-7926-3915-55370D87D36C}"/>
              </a:ext>
            </a:extLst>
          </p:cNvPr>
          <p:cNvPicPr>
            <a:picLocks noChangeAspect="1"/>
          </p:cNvPicPr>
          <p:nvPr/>
        </p:nvPicPr>
        <p:blipFill>
          <a:blip r:embed="rId4"/>
          <a:stretch>
            <a:fillRect/>
          </a:stretch>
        </p:blipFill>
        <p:spPr>
          <a:xfrm>
            <a:off x="1548120" y="4416843"/>
            <a:ext cx="4238625" cy="647700"/>
          </a:xfrm>
          <a:prstGeom prst="rect">
            <a:avLst/>
          </a:prstGeom>
        </p:spPr>
      </p:pic>
      <p:pic>
        <p:nvPicPr>
          <p:cNvPr id="13" name="図 12">
            <a:extLst>
              <a:ext uri="{FF2B5EF4-FFF2-40B4-BE49-F238E27FC236}">
                <a16:creationId xmlns:a16="http://schemas.microsoft.com/office/drawing/2014/main" id="{27D45FD3-125A-FF7E-9ADD-7DF694F129B6}"/>
              </a:ext>
            </a:extLst>
          </p:cNvPr>
          <p:cNvPicPr>
            <a:picLocks noChangeAspect="1"/>
          </p:cNvPicPr>
          <p:nvPr/>
        </p:nvPicPr>
        <p:blipFill>
          <a:blip r:embed="rId5"/>
          <a:stretch>
            <a:fillRect/>
          </a:stretch>
        </p:blipFill>
        <p:spPr>
          <a:xfrm>
            <a:off x="6318455" y="2396094"/>
            <a:ext cx="2819400" cy="523875"/>
          </a:xfrm>
          <a:prstGeom prst="rect">
            <a:avLst/>
          </a:prstGeom>
        </p:spPr>
      </p:pic>
      <p:pic>
        <p:nvPicPr>
          <p:cNvPr id="15" name="図 14">
            <a:extLst>
              <a:ext uri="{FF2B5EF4-FFF2-40B4-BE49-F238E27FC236}">
                <a16:creationId xmlns:a16="http://schemas.microsoft.com/office/drawing/2014/main" id="{00A0C538-10E4-0619-21B2-CF185C934ECB}"/>
              </a:ext>
            </a:extLst>
          </p:cNvPr>
          <p:cNvPicPr>
            <a:picLocks noChangeAspect="1"/>
          </p:cNvPicPr>
          <p:nvPr/>
        </p:nvPicPr>
        <p:blipFill>
          <a:blip r:embed="rId6"/>
          <a:stretch>
            <a:fillRect/>
          </a:stretch>
        </p:blipFill>
        <p:spPr>
          <a:xfrm>
            <a:off x="5793812" y="4268048"/>
            <a:ext cx="2000250" cy="904875"/>
          </a:xfrm>
          <a:prstGeom prst="rect">
            <a:avLst/>
          </a:prstGeom>
        </p:spPr>
      </p:pic>
    </p:spTree>
    <p:extLst>
      <p:ext uri="{BB962C8B-B14F-4D97-AF65-F5344CB8AC3E}">
        <p14:creationId xmlns:p14="http://schemas.microsoft.com/office/powerpoint/2010/main" val="1074625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B00DD5A-1DB4-109A-8EE9-0046F1C344C7}"/>
              </a:ext>
            </a:extLst>
          </p:cNvPr>
          <p:cNvSpPr>
            <a:spLocks noGrp="1"/>
          </p:cNvSpPr>
          <p:nvPr>
            <p:ph idx="1"/>
          </p:nvPr>
        </p:nvSpPr>
        <p:spPr>
          <a:xfrm>
            <a:off x="355679" y="1019159"/>
            <a:ext cx="11170141" cy="5501844"/>
          </a:xfrm>
        </p:spPr>
        <p:txBody>
          <a:bodyPr/>
          <a:lstStyle/>
          <a:p>
            <a:r>
              <a:rPr lang="ja-JP" altLang="en-US" sz="1600" dirty="0"/>
              <a:t>カルマンフィルターと検出速度</a:t>
            </a:r>
            <a:r>
              <a:rPr lang="en-US" altLang="ja-JP" sz="1600" dirty="0"/>
              <a:t>(</a:t>
            </a:r>
            <a:r>
              <a:rPr lang="ja-JP" altLang="en-US" sz="1600" dirty="0"/>
              <a:t>各フレーム間で物体の距離の差をもとに検出した速度のこと</a:t>
            </a:r>
            <a:r>
              <a:rPr lang="en-US" altLang="ja-JP" sz="1600" dirty="0"/>
              <a:t>)</a:t>
            </a:r>
            <a:r>
              <a:rPr lang="ja-JP" altLang="en-US" sz="1600" dirty="0"/>
              <a:t>を融合させた</a:t>
            </a:r>
            <a:endParaRPr lang="en-US" altLang="ja-JP" sz="1600" dirty="0"/>
          </a:p>
          <a:p>
            <a:r>
              <a:rPr lang="ja-JP" altLang="en-US" sz="1600" dirty="0"/>
              <a:t>トラッキングを行う。また</a:t>
            </a:r>
            <a:r>
              <a:rPr lang="en-US" altLang="ja-JP" sz="1600" dirty="0"/>
              <a:t>2D</a:t>
            </a:r>
            <a:r>
              <a:rPr lang="ja-JP" altLang="en-US" sz="1600" dirty="0"/>
              <a:t>だけでは</a:t>
            </a:r>
            <a:r>
              <a:rPr lang="en-US" altLang="ja-JP" sz="1600" dirty="0"/>
              <a:t>3D</a:t>
            </a:r>
            <a:r>
              <a:rPr lang="ja-JP" altLang="en-US" sz="1600" dirty="0"/>
              <a:t>の物体検出にも対応させすることで、トラッキングの精度を向上させる</a:t>
            </a:r>
            <a:endParaRPr lang="en-US" altLang="ja-JP" sz="1600" dirty="0"/>
          </a:p>
          <a:p>
            <a:endParaRPr lang="en-US" altLang="ja-JP" sz="1600" dirty="0"/>
          </a:p>
          <a:p>
            <a:r>
              <a:rPr lang="ja-JP" altLang="en-US" sz="1600" dirty="0"/>
              <a:t>●検出速度の問題点</a:t>
            </a:r>
            <a:endParaRPr lang="en-US" altLang="ja-JP" sz="1600" dirty="0"/>
          </a:p>
          <a:p>
            <a:r>
              <a:rPr lang="ja-JP" altLang="en-US" sz="1600" dirty="0"/>
              <a:t>長期的なフレーム間の関係を考慮することができないので誤差が大きい。</a:t>
            </a:r>
            <a:endParaRPr lang="en-US" altLang="ja-JP" sz="1600" dirty="0"/>
          </a:p>
          <a:p>
            <a:endParaRPr lang="en-US" altLang="ja-JP" sz="1600" dirty="0"/>
          </a:p>
          <a:p>
            <a:r>
              <a:rPr lang="ja-JP" altLang="en-US" sz="1600" dirty="0"/>
              <a:t>●カルマンフィルターの問題点</a:t>
            </a:r>
            <a:endParaRPr lang="en-US" altLang="ja-JP" sz="1600" dirty="0"/>
          </a:p>
          <a:p>
            <a:r>
              <a:rPr lang="ja-JP" altLang="en-US" sz="1600" dirty="0"/>
              <a:t>長期的なフレーム間での関係を考慮してトラッキングを行うため、短いフレームしか情報が得られない場合は誤差が大きい。</a:t>
            </a:r>
            <a:endParaRPr lang="en-US" altLang="ja-JP" sz="1600" dirty="0"/>
          </a:p>
          <a:p>
            <a:endParaRPr lang="en-US" altLang="ja-JP" sz="1600" dirty="0"/>
          </a:p>
          <a:p>
            <a:endParaRPr lang="en-US" altLang="ja-JP" sz="1600" dirty="0"/>
          </a:p>
          <a:p>
            <a:endParaRPr lang="en-US" altLang="ja-JP" sz="1600" dirty="0"/>
          </a:p>
        </p:txBody>
      </p:sp>
      <p:sp>
        <p:nvSpPr>
          <p:cNvPr id="2" name="タイトル 1">
            <a:extLst>
              <a:ext uri="{FF2B5EF4-FFF2-40B4-BE49-F238E27FC236}">
                <a16:creationId xmlns:a16="http://schemas.microsoft.com/office/drawing/2014/main" id="{B5E5D5CE-9E83-1F7B-5E92-619CE058F8D0}"/>
              </a:ext>
            </a:extLst>
          </p:cNvPr>
          <p:cNvSpPr>
            <a:spLocks noGrp="1"/>
          </p:cNvSpPr>
          <p:nvPr>
            <p:ph type="title"/>
          </p:nvPr>
        </p:nvSpPr>
        <p:spPr/>
        <p:txBody>
          <a:bodyPr/>
          <a:lstStyle/>
          <a:p>
            <a:r>
              <a:rPr lang="en-US" altLang="ja-JP" dirty="0"/>
              <a:t>ByteTrackV2</a:t>
            </a:r>
            <a:r>
              <a:rPr kumimoji="1" lang="ja-JP" altLang="en-US" dirty="0"/>
              <a:t>アルゴリズム概要</a:t>
            </a:r>
          </a:p>
        </p:txBody>
      </p:sp>
      <p:sp>
        <p:nvSpPr>
          <p:cNvPr id="4" name="スライド番号プレースホルダー 3">
            <a:extLst>
              <a:ext uri="{FF2B5EF4-FFF2-40B4-BE49-F238E27FC236}">
                <a16:creationId xmlns:a16="http://schemas.microsoft.com/office/drawing/2014/main" id="{862FDC90-7DE5-C230-AE3B-A8DEFBDB98ED}"/>
              </a:ext>
            </a:extLst>
          </p:cNvPr>
          <p:cNvSpPr>
            <a:spLocks noGrp="1"/>
          </p:cNvSpPr>
          <p:nvPr>
            <p:ph type="sldNum" sz="quarter" idx="12"/>
          </p:nvPr>
        </p:nvSpPr>
        <p:spPr/>
        <p:txBody>
          <a:bodyPr/>
          <a:lstStyle/>
          <a:p>
            <a:fld id="{58559E05-BCEC-45BC-9BA0-4ACA84666899}" type="slidenum">
              <a:rPr lang="ja-JP" altLang="en-US" smtClean="0"/>
              <a:pPr/>
              <a:t>7</a:t>
            </a:fld>
            <a:endParaRPr lang="ja-JP" altLang="en-US"/>
          </a:p>
        </p:txBody>
      </p:sp>
    </p:spTree>
    <p:extLst>
      <p:ext uri="{BB962C8B-B14F-4D97-AF65-F5344CB8AC3E}">
        <p14:creationId xmlns:p14="http://schemas.microsoft.com/office/powerpoint/2010/main" val="2555077579"/>
      </p:ext>
    </p:extLst>
  </p:cSld>
  <p:clrMapOvr>
    <a:masterClrMapping/>
  </p:clrMapOvr>
</p:sld>
</file>

<file path=ppt/theme/theme1.xml><?xml version="1.0" encoding="utf-8"?>
<a:theme xmlns:a="http://schemas.openxmlformats.org/drawingml/2006/main" name="新デザイン">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1">
      <a:majorFont>
        <a:latin typeface="Tahoma"/>
        <a:ea typeface="メイリオ"/>
        <a:cs typeface=""/>
      </a:majorFont>
      <a:minorFont>
        <a:latin typeface="Tahoma"/>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chemeClr val="tx1"/>
          </a:solidFill>
        </a:ln>
      </a:spPr>
      <a:bodyPr rtlCol="0" anchor="ctr"/>
      <a:lstStyle>
        <a:defPPr algn="ctr">
          <a:defRPr kumimoji="1"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コニカミノルタ様_提案書.pptx" id="{39F39269-0EE2-4F15-ACD8-9AFDD1EC0825}" vid="{6A7AB3D3-3163-4F64-AA11-1C07A598312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242efc4-6f72-4e15-abae-0a2c3f759ad1">
      <Terms xmlns="http://schemas.microsoft.com/office/infopath/2007/PartnerControls"/>
    </lcf76f155ced4ddcb4097134ff3c332f>
    <TaxCatchAll xmlns="eedd7544-f792-4a71-a59a-deaa28c1828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D0FD4738CA45DC4E93CFE439D519A49F" ma:contentTypeVersion="11" ma:contentTypeDescription="新しいドキュメントを作成します。" ma:contentTypeScope="" ma:versionID="e0f53c87981a2261d453197227c4eb74">
  <xsd:schema xmlns:xsd="http://www.w3.org/2001/XMLSchema" xmlns:xs="http://www.w3.org/2001/XMLSchema" xmlns:p="http://schemas.microsoft.com/office/2006/metadata/properties" xmlns:ns2="8242efc4-6f72-4e15-abae-0a2c3f759ad1" xmlns:ns3="eedd7544-f792-4a71-a59a-deaa28c18288" targetNamespace="http://schemas.microsoft.com/office/2006/metadata/properties" ma:root="true" ma:fieldsID="bfa14b59c8bbba0f3a9b09bef85e02c0" ns2:_="" ns3:_="">
    <xsd:import namespace="8242efc4-6f72-4e15-abae-0a2c3f759ad1"/>
    <xsd:import namespace="eedd7544-f792-4a71-a59a-deaa28c1828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42efc4-6f72-4e15-abae-0a2c3f759ad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画像タグ" ma:readOnly="false" ma:fieldId="{5cf76f15-5ced-4ddc-b409-7134ff3c332f}" ma:taxonomyMulti="true" ma:sspId="b773f143-6a25-46c3-98ba-15474a7ec3f3"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edd7544-f792-4a71-a59a-deaa28c18288"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e2e3fe21-3070-4145-a8ea-34de020bf082}" ma:internalName="TaxCatchAll" ma:showField="CatchAllData" ma:web="eedd7544-f792-4a71-a59a-deaa28c1828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C022C98-C505-4AFE-8726-2455B562B319}">
  <ds:schemaRefs>
    <ds:schemaRef ds:uri="http://schemas.microsoft.com/office/infopath/2007/PartnerControls"/>
    <ds:schemaRef ds:uri="http://schemas.microsoft.com/office/2006/documentManagement/types"/>
    <ds:schemaRef ds:uri="http://purl.org/dc/elements/1.1/"/>
    <ds:schemaRef ds:uri="http://schemas.openxmlformats.org/package/2006/metadata/core-properties"/>
    <ds:schemaRef ds:uri="http://purl.org/dc/terms/"/>
    <ds:schemaRef ds:uri="eedd7544-f792-4a71-a59a-deaa28c18288"/>
    <ds:schemaRef ds:uri="http://schemas.microsoft.com/office/2006/metadata/properties"/>
    <ds:schemaRef ds:uri="8242efc4-6f72-4e15-abae-0a2c3f759ad1"/>
    <ds:schemaRef ds:uri="http://www.w3.org/XML/1998/namespace"/>
    <ds:schemaRef ds:uri="http://purl.org/dc/dcmitype/"/>
  </ds:schemaRefs>
</ds:datastoreItem>
</file>

<file path=customXml/itemProps2.xml><?xml version="1.0" encoding="utf-8"?>
<ds:datastoreItem xmlns:ds="http://schemas.openxmlformats.org/officeDocument/2006/customXml" ds:itemID="{F5209E6F-B5BA-4247-99AA-80B7C154867F}">
  <ds:schemaRefs>
    <ds:schemaRef ds:uri="8242efc4-6f72-4e15-abae-0a2c3f759ad1"/>
    <ds:schemaRef ds:uri="eedd7544-f792-4a71-a59a-deaa28c182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2802D22-0031-490C-9DE2-0E2878AC91C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テンプレート</Template>
  <TotalTime>443</TotalTime>
  <Words>710</Words>
  <Application>Microsoft Office PowerPoint</Application>
  <PresentationFormat>ワイド画面</PresentationFormat>
  <Paragraphs>89</Paragraphs>
  <Slides>7</Slides>
  <Notes>7</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vt:i4>
      </vt:variant>
    </vt:vector>
  </HeadingPairs>
  <TitlesOfParts>
    <vt:vector size="13" baseType="lpstr">
      <vt:lpstr>Noto Sans CJK JP</vt:lpstr>
      <vt:lpstr>游ゴシック</vt:lpstr>
      <vt:lpstr>Arial</vt:lpstr>
      <vt:lpstr>Cambria Math</vt:lpstr>
      <vt:lpstr>Tahoma</vt:lpstr>
      <vt:lpstr>新デザイン</vt:lpstr>
      <vt:lpstr>SORTアルゴリズム概要</vt:lpstr>
      <vt:lpstr>SORTアルゴリズム概要</vt:lpstr>
      <vt:lpstr>SORTアルゴリズム概要</vt:lpstr>
      <vt:lpstr>deepSORTアルゴリズム概要</vt:lpstr>
      <vt:lpstr>deepSORTアルゴリズム概要</vt:lpstr>
      <vt:lpstr>deepSORTアルゴリズム概要</vt:lpstr>
      <vt:lpstr>ByteTrackV2アルゴリズム概要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進捗報告</dc:title>
  <dc:creator>yudai.sato@compmind.co.jp</dc:creator>
  <cp:lastModifiedBy>竹内 晴哉</cp:lastModifiedBy>
  <cp:revision>4</cp:revision>
  <cp:lastPrinted>2017-09-09T03:04:02Z</cp:lastPrinted>
  <dcterms:created xsi:type="dcterms:W3CDTF">2017-08-17T08:13:19Z</dcterms:created>
  <dcterms:modified xsi:type="dcterms:W3CDTF">2024-06-20T06:50:56Z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0x0101005803D3E488D43B4D8E90C9F35EBA2F08</vt:lpwstr>
  </property>
  <property fmtid="{D5CDD505-2E9C-101B-9397-08002B2CF9AE}" pid="3" name="MSIP_Label_a7295cc1-d279-42ac-ab4d-3b0f4fece050_Enabled">
    <vt:lpwstr>true</vt:lpwstr>
  </property>
  <property fmtid="{D5CDD505-2E9C-101B-9397-08002B2CF9AE}" pid="4" name="MSIP_Label_a7295cc1-d279-42ac-ab4d-3b0f4fece050_SetDate">
    <vt:lpwstr>2022-04-27T09:34:47Z</vt:lpwstr>
  </property>
  <property fmtid="{D5CDD505-2E9C-101B-9397-08002B2CF9AE}" pid="5" name="MSIP_Label_a7295cc1-d279-42ac-ab4d-3b0f4fece050_Method">
    <vt:lpwstr>Standard</vt:lpwstr>
  </property>
  <property fmtid="{D5CDD505-2E9C-101B-9397-08002B2CF9AE}" pid="6" name="MSIP_Label_a7295cc1-d279-42ac-ab4d-3b0f4fece050_Name">
    <vt:lpwstr>FUJITSU-RESTRICTED​</vt:lpwstr>
  </property>
  <property fmtid="{D5CDD505-2E9C-101B-9397-08002B2CF9AE}" pid="7" name="MSIP_Label_a7295cc1-d279-42ac-ab4d-3b0f4fece050_SiteId">
    <vt:lpwstr>a19f121d-81e1-4858-a9d8-736e267fd4c7</vt:lpwstr>
  </property>
  <property fmtid="{D5CDD505-2E9C-101B-9397-08002B2CF9AE}" pid="8" name="MSIP_Label_a7295cc1-d279-42ac-ab4d-3b0f4fece050_ActionId">
    <vt:lpwstr>caaafe44-868a-478e-bd95-fc9234f75045</vt:lpwstr>
  </property>
  <property fmtid="{D5CDD505-2E9C-101B-9397-08002B2CF9AE}" pid="9" name="MSIP_Label_a7295cc1-d279-42ac-ab4d-3b0f4fece050_ContentBits">
    <vt:lpwstr>0</vt:lpwstr>
  </property>
  <property fmtid="{D5CDD505-2E9C-101B-9397-08002B2CF9AE}" pid="10" name="MediaServiceImageTags">
    <vt:lpwstr/>
  </property>
</Properties>
</file>