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0" r:id="rId2"/>
    <p:sldId id="267" r:id="rId3"/>
    <p:sldId id="259" r:id="rId4"/>
    <p:sldId id="268" r:id="rId5"/>
    <p:sldId id="264" r:id="rId6"/>
    <p:sldId id="260" r:id="rId7"/>
    <p:sldId id="266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D0F4"/>
    <a:srgbClr val="C3DAF5"/>
    <a:srgbClr val="AECDF1"/>
    <a:srgbClr val="33CC33"/>
    <a:srgbClr val="66FF33"/>
    <a:srgbClr val="A9D18E"/>
    <a:srgbClr val="FFFFFF"/>
    <a:srgbClr val="009900"/>
    <a:srgbClr val="10E23D"/>
    <a:srgbClr val="8DF7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DFE3F-74BC-4174-8480-5A9C36C45A50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1E3D5-17FD-4FD1-B169-E4121E9C4A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2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1E3D5-17FD-4FD1-B169-E4121E9C4A7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54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E2E7-AE4E-465B-8055-FC11817BC67E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0C91-A289-4569-B024-040E12F23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84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E2E7-AE4E-465B-8055-FC11817BC67E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0C91-A289-4569-B024-040E12F23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41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E2E7-AE4E-465B-8055-FC11817BC67E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0C91-A289-4569-B024-040E12F23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19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E2E7-AE4E-465B-8055-FC11817BC67E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0C91-A289-4569-B024-040E12F23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72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E2E7-AE4E-465B-8055-FC11817BC67E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0C91-A289-4569-B024-040E12F23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9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E2E7-AE4E-465B-8055-FC11817BC67E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0C91-A289-4569-B024-040E12F23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59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E2E7-AE4E-465B-8055-FC11817BC67E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0C91-A289-4569-B024-040E12F23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70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E2E7-AE4E-465B-8055-FC11817BC67E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0C91-A289-4569-B024-040E12F23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99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E2E7-AE4E-465B-8055-FC11817BC67E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0C91-A289-4569-B024-040E12F23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71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E2E7-AE4E-465B-8055-FC11817BC67E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0C91-A289-4569-B024-040E12F23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49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E2E7-AE4E-465B-8055-FC11817BC67E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0C91-A289-4569-B024-040E12F23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52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FE2E7-AE4E-465B-8055-FC11817BC67E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0C91-A289-4569-B024-040E12F23F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04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5838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7" t="1" r="8884" b="22569"/>
          <a:stretch/>
        </p:blipFill>
        <p:spPr>
          <a:xfrm>
            <a:off x="6219930" y="-401917"/>
            <a:ext cx="6424245" cy="5637107"/>
          </a:xfrm>
          <a:prstGeom prst="rect">
            <a:avLst/>
          </a:prstGeom>
          <a:effectLst>
            <a:softEdge rad="571500"/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1889770" y="1216307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 smtClean="0">
                <a:latin typeface="07鉄瓶ゴシック" panose="02000900000000000000" pitchFamily="50" charset="-128"/>
                <a:ea typeface="07鉄瓶ゴシック" panose="02000900000000000000" pitchFamily="50" charset="-128"/>
              </a:rPr>
              <a:t>タイトル</a:t>
            </a:r>
            <a:endParaRPr kumimoji="1" lang="ja-JP" altLang="en-US" sz="7200" dirty="0">
              <a:latin typeface="07鉄瓶ゴシック" panose="02000900000000000000" pitchFamily="50" charset="-128"/>
              <a:ea typeface="07鉄瓶ゴシック" panose="0200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89770" y="2818553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latin typeface="07鉄瓶ゴシック" panose="02000900000000000000" pitchFamily="50" charset="-128"/>
                <a:ea typeface="07鉄瓶ゴシック" panose="02000900000000000000" pitchFamily="50" charset="-128"/>
              </a:rPr>
              <a:t>キャッチコピー</a:t>
            </a:r>
            <a:endParaRPr kumimoji="1" lang="ja-JP" altLang="en-US" sz="5400" dirty="0">
              <a:latin typeface="07鉄瓶ゴシック" panose="02000900000000000000" pitchFamily="50" charset="-128"/>
              <a:ea typeface="07鉄瓶ゴシック" panose="0200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3611" y="4842195"/>
            <a:ext cx="4038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ゲームサークル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</a:t>
            </a:r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3611" y="5464594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ジャンル：防衛シミュレーション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5944" y="6072937"/>
            <a:ext cx="5628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プラットフォーム：</a:t>
            </a:r>
            <a:r>
              <a:rPr lang="en-US" altLang="ja-JP" sz="2800" b="1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WindowsPC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620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図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5838"/>
          </a:xfrm>
          <a:prstGeom prst="rect">
            <a:avLst/>
          </a:prstGeom>
        </p:spPr>
      </p:pic>
      <p:sp>
        <p:nvSpPr>
          <p:cNvPr id="89" name="正方形/長方形 88"/>
          <p:cNvSpPr/>
          <p:nvPr/>
        </p:nvSpPr>
        <p:spPr>
          <a:xfrm>
            <a:off x="-37708" y="0"/>
            <a:ext cx="12229708" cy="6865838"/>
          </a:xfrm>
          <a:prstGeom prst="rect">
            <a:avLst/>
          </a:prstGeom>
          <a:solidFill>
            <a:schemeClr val="tx1">
              <a:lumMod val="65000"/>
              <a:lumOff val="35000"/>
              <a:alpha val="2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下矢印 85"/>
          <p:cNvSpPr/>
          <p:nvPr/>
        </p:nvSpPr>
        <p:spPr>
          <a:xfrm rot="10800000">
            <a:off x="9496660" y="1408290"/>
            <a:ext cx="856028" cy="1553610"/>
          </a:xfrm>
          <a:prstGeom prst="downArrow">
            <a:avLst/>
          </a:prstGeom>
          <a:solidFill>
            <a:srgbClr val="8DF7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 rot="16200000">
            <a:off x="9636658" y="1447288"/>
            <a:ext cx="577226" cy="1980031"/>
          </a:xfrm>
          <a:prstGeom prst="rect">
            <a:avLst/>
          </a:prstGeom>
          <a:solidFill>
            <a:srgbClr val="8DF7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 rot="16200000">
            <a:off x="6235775" y="4020475"/>
            <a:ext cx="409218" cy="2805434"/>
          </a:xfrm>
          <a:prstGeom prst="rect">
            <a:avLst/>
          </a:prstGeom>
          <a:solidFill>
            <a:srgbClr val="8DF7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5037666" y="4325856"/>
            <a:ext cx="455556" cy="996444"/>
          </a:xfrm>
          <a:prstGeom prst="rect">
            <a:avLst/>
          </a:prstGeom>
          <a:solidFill>
            <a:srgbClr val="8DF7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878071" y="5218583"/>
            <a:ext cx="3213162" cy="1011309"/>
          </a:xfrm>
          <a:prstGeom prst="rect">
            <a:avLst/>
          </a:prstGeom>
          <a:solidFill>
            <a:srgbClr val="DC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下矢印 57"/>
          <p:cNvSpPr/>
          <p:nvPr/>
        </p:nvSpPr>
        <p:spPr>
          <a:xfrm>
            <a:off x="888877" y="4317476"/>
            <a:ext cx="1533812" cy="889967"/>
          </a:xfrm>
          <a:prstGeom prst="downArrow">
            <a:avLst/>
          </a:prstGeom>
          <a:solidFill>
            <a:srgbClr val="DC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二等辺三角形 1"/>
          <p:cNvSpPr/>
          <p:nvPr/>
        </p:nvSpPr>
        <p:spPr>
          <a:xfrm rot="11549023">
            <a:off x="5871328" y="135297"/>
            <a:ext cx="1000852" cy="773924"/>
          </a:xfrm>
          <a:prstGeom prst="triangle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1"/>
            <a:ext cx="12192000" cy="308614"/>
          </a:xfrm>
          <a:prstGeom prst="rect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-37708" y="0"/>
            <a:ext cx="6325386" cy="893389"/>
          </a:xfrm>
          <a:prstGeom prst="rect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0263" y="308614"/>
            <a:ext cx="510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船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を守る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メインシーン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87" y="6723185"/>
            <a:ext cx="12192000" cy="150461"/>
          </a:xfrm>
          <a:prstGeom prst="rect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>
            <a:off x="10023222" y="6487600"/>
            <a:ext cx="512415" cy="244294"/>
          </a:xfrm>
          <a:prstGeom prst="triangle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0284823" y="6487885"/>
            <a:ext cx="1907177" cy="231193"/>
          </a:xfrm>
          <a:prstGeom prst="rect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下矢印 45"/>
          <p:cNvSpPr/>
          <p:nvPr/>
        </p:nvSpPr>
        <p:spPr>
          <a:xfrm rot="10800000">
            <a:off x="7146984" y="3922048"/>
            <a:ext cx="939704" cy="1411814"/>
          </a:xfrm>
          <a:prstGeom prst="downArrow">
            <a:avLst/>
          </a:prstGeom>
          <a:solidFill>
            <a:srgbClr val="8DF7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6586195" y="2928155"/>
            <a:ext cx="5486400" cy="9726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下矢印 47"/>
          <p:cNvSpPr/>
          <p:nvPr/>
        </p:nvSpPr>
        <p:spPr>
          <a:xfrm>
            <a:off x="2649995" y="2314348"/>
            <a:ext cx="1558832" cy="573412"/>
          </a:xfrm>
          <a:prstGeom prst="downArrow">
            <a:avLst/>
          </a:prstGeom>
          <a:solidFill>
            <a:srgbClr val="9DC3E6"/>
          </a:solidFill>
          <a:ln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868953" y="2899122"/>
            <a:ext cx="5486400" cy="1418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E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868953" y="1140114"/>
            <a:ext cx="5486400" cy="12690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06312" y="1243831"/>
            <a:ext cx="45448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準備時間</a:t>
            </a:r>
          </a:p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プレイヤーキャラクターや護衛対象の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配置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決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める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78071" y="2961900"/>
            <a:ext cx="55707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敵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乗り込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んでくるので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撃退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敵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を全滅させれば勝利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プレイヤーキャラクターか護衛対象が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全滅したら敗北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672258" y="2993278"/>
            <a:ext cx="3005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日数が進む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キャラクタ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ーが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回復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920348" y="519255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成功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204377" y="44758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失敗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下矢印 58"/>
          <p:cNvSpPr/>
          <p:nvPr/>
        </p:nvSpPr>
        <p:spPr>
          <a:xfrm rot="5400000">
            <a:off x="6796650" y="691058"/>
            <a:ext cx="531726" cy="1428481"/>
          </a:xfrm>
          <a:prstGeom prst="downArrow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7455728" y="1302511"/>
            <a:ext cx="322217" cy="1625643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909183" y="5267848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依頼失敗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依頼を受けるシーンへ戻る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8219994" y="467387"/>
            <a:ext cx="3409361" cy="956357"/>
          </a:xfrm>
          <a:prstGeom prst="rect">
            <a:avLst/>
          </a:prstGeom>
          <a:solidFill>
            <a:srgbClr val="8DF7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8218803" y="592747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依頼成功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依頼を受けるシーンへ戻る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8935255" y="220269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目的地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到着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846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70263" y="30861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開発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環境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0263" y="1279620"/>
            <a:ext cx="2547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年ゲーム科５人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0263" y="3503357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グラフィック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科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からイラストを提供してくれる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0263" y="3889588"/>
            <a:ext cx="899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-&gt; </a:t>
            </a: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グラフィックで世界観を語ることが出来るゲームが作れる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0263" y="5380274"/>
            <a:ext cx="5319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学園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祭に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β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版を展示できるようにする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589787" y="2011700"/>
            <a:ext cx="38317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972965" y="179828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プランナー１人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>
            <a:off x="589787" y="2384074"/>
            <a:ext cx="38317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972965" y="218451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プログラマー４人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607205" y="1668197"/>
            <a:ext cx="0" cy="7042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71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5838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-37708" y="0"/>
            <a:ext cx="12229708" cy="6865838"/>
          </a:xfrm>
          <a:prstGeom prst="rect">
            <a:avLst/>
          </a:prstGeom>
          <a:solidFill>
            <a:schemeClr val="bg1">
              <a:lumMod val="95000"/>
              <a:alpha val="2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/>
          <p:cNvSpPr/>
          <p:nvPr/>
        </p:nvSpPr>
        <p:spPr>
          <a:xfrm rot="11549023">
            <a:off x="4221638" y="135297"/>
            <a:ext cx="1000852" cy="773924"/>
          </a:xfrm>
          <a:prstGeom prst="triangle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1"/>
            <a:ext cx="12192000" cy="308614"/>
          </a:xfrm>
          <a:prstGeom prst="rect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4649479" cy="893389"/>
          </a:xfrm>
          <a:prstGeom prst="rect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0263" y="30861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ジャンル・コンセプト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93101" y="1721482"/>
            <a:ext cx="88024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船にキャラクターを配置して侵入してくる海賊を倒す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戦略シミュレーションゲーム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487" y="6723185"/>
            <a:ext cx="12192000" cy="150461"/>
          </a:xfrm>
          <a:prstGeom prst="rect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/>
          <p:cNvSpPr/>
          <p:nvPr/>
        </p:nvSpPr>
        <p:spPr>
          <a:xfrm>
            <a:off x="10023222" y="6487600"/>
            <a:ext cx="512415" cy="244294"/>
          </a:xfrm>
          <a:prstGeom prst="triangle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284823" y="6487885"/>
            <a:ext cx="1907177" cy="231193"/>
          </a:xfrm>
          <a:prstGeom prst="rect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93101" y="3431991"/>
            <a:ext cx="91101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・プレイヤーキャラクターは交易船に雇われ船を護衛する用心棒</a:t>
            </a:r>
            <a:endParaRPr kumimoji="1"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・キャラクターを船の部屋に配置し、海賊から船を守る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・船が目的地についたらクリア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714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382414" y="1288869"/>
            <a:ext cx="0" cy="5181600"/>
          </a:xfrm>
          <a:prstGeom prst="straightConnector1">
            <a:avLst/>
          </a:prstGeom>
          <a:ln w="76200">
            <a:solidFill>
              <a:srgbClr val="00B050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48" y="2860538"/>
            <a:ext cx="7062651" cy="3997461"/>
          </a:xfrm>
          <a:prstGeom prst="rect">
            <a:avLst/>
          </a:prstGeom>
        </p:spPr>
      </p:pic>
      <p:sp>
        <p:nvSpPr>
          <p:cNvPr id="57" name="テキスト ボックス 56"/>
          <p:cNvSpPr txBox="1"/>
          <p:nvPr/>
        </p:nvSpPr>
        <p:spPr>
          <a:xfrm>
            <a:off x="470263" y="30861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コアゲームメカニクス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8" name="図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089" y="1539296"/>
            <a:ext cx="396918" cy="396918"/>
          </a:xfrm>
          <a:prstGeom prst="rect">
            <a:avLst/>
          </a:prstGeom>
        </p:spPr>
      </p:pic>
      <p:sp>
        <p:nvSpPr>
          <p:cNvPr id="59" name="テキスト ボックス 58"/>
          <p:cNvSpPr txBox="1"/>
          <p:nvPr/>
        </p:nvSpPr>
        <p:spPr>
          <a:xfrm>
            <a:off x="6276007" y="1539296"/>
            <a:ext cx="3611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プレイヤーキャラクター</a:t>
            </a:r>
            <a:r>
              <a:rPr lang="en-US" altLang="ja-JP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(PC)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0" name="図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089" y="2064100"/>
            <a:ext cx="418011" cy="418011"/>
          </a:xfrm>
          <a:prstGeom prst="rect">
            <a:avLst/>
          </a:prstGeom>
        </p:spPr>
      </p:pic>
      <p:sp>
        <p:nvSpPr>
          <p:cNvPr id="61" name="テキスト ボックス 60"/>
          <p:cNvSpPr txBox="1"/>
          <p:nvPr/>
        </p:nvSpPr>
        <p:spPr>
          <a:xfrm>
            <a:off x="6358864" y="20641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敵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海賊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695064" y="153929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物資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3" name="図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859" y="1585463"/>
            <a:ext cx="307777" cy="307777"/>
          </a:xfrm>
          <a:prstGeom prst="rect">
            <a:avLst/>
          </a:prstGeom>
        </p:spPr>
      </p:pic>
      <p:pic>
        <p:nvPicPr>
          <p:cNvPr id="64" name="図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496" y="2075218"/>
            <a:ext cx="408501" cy="408501"/>
          </a:xfrm>
          <a:prstGeom prst="rect">
            <a:avLst/>
          </a:prstGeom>
        </p:spPr>
      </p:pic>
      <p:sp>
        <p:nvSpPr>
          <p:cNvPr id="65" name="テキスト ボックス 64"/>
          <p:cNvSpPr txBox="1"/>
          <p:nvPr/>
        </p:nvSpPr>
        <p:spPr>
          <a:xfrm>
            <a:off x="10695064" y="20752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護衛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対象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83936" y="1080818"/>
            <a:ext cx="41088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準備フェーズ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を部屋に配置する時間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一定時間経過すると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戦闘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に移行する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49212" y="2623262"/>
            <a:ext cx="457048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戦闘</a:t>
            </a:r>
            <a:endParaRPr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敵を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迎撃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する時間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護衛対象や物資を奪われないようにする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プレイヤーは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アイテムを使用したり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に部屋を移動させる命令を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だす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敵を全滅させるか一定時間守り続けると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リザルトに移行する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620007" y="1388595"/>
            <a:ext cx="157625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616260" y="2910953"/>
            <a:ext cx="5672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549212" y="5079768"/>
            <a:ext cx="433965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リザルト</a:t>
            </a:r>
            <a:endParaRPr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報酬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を受け取る時間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敵を倒すほど報酬が増え、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アイテムの使うほど減る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報酬を受け取ったあとは次の日に進む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一定日数経つとクリア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633865" y="5370689"/>
            <a:ext cx="1002320" cy="0"/>
          </a:xfrm>
          <a:prstGeom prst="line">
            <a:avLst/>
          </a:prstGeom>
          <a:ln w="28575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63" y="972670"/>
            <a:ext cx="396918" cy="396918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85" y="2522196"/>
            <a:ext cx="396406" cy="396406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5" y="4963105"/>
            <a:ext cx="407584" cy="40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6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70263" y="30861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概要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70263" y="1632317"/>
            <a:ext cx="41681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プレイ人数 一人</a:t>
            </a:r>
            <a:endParaRPr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プラットフォーム 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遊び方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361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583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70263" y="30861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画面サンプル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9" t="44163" b="-1"/>
          <a:stretch/>
        </p:blipFill>
        <p:spPr>
          <a:xfrm>
            <a:off x="273641" y="0"/>
            <a:ext cx="11918359" cy="6866965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正方形/長方形 23"/>
          <p:cNvSpPr/>
          <p:nvPr/>
        </p:nvSpPr>
        <p:spPr>
          <a:xfrm rot="2709483">
            <a:off x="5704973" y="4391641"/>
            <a:ext cx="141928" cy="359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3962401" y="4066412"/>
            <a:ext cx="1341120" cy="10101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5400000">
            <a:off x="5436486" y="4499993"/>
            <a:ext cx="116267" cy="38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7101841" y="5344894"/>
            <a:ext cx="1341120" cy="10101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3962401" y="5348956"/>
            <a:ext cx="1341120" cy="10101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1928950" y="5315207"/>
            <a:ext cx="1341120" cy="10101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8087520">
            <a:off x="5594025" y="4714608"/>
            <a:ext cx="162881" cy="1425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 rot="5400000">
            <a:off x="6126604" y="5011661"/>
            <a:ext cx="175700" cy="1821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 rot="5400000">
            <a:off x="3528386" y="5576431"/>
            <a:ext cx="175698" cy="69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035" y="6010446"/>
            <a:ext cx="307777" cy="307777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242" y="5967396"/>
            <a:ext cx="307777" cy="307777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71" y="5508668"/>
            <a:ext cx="408501" cy="408501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631" y="5864897"/>
            <a:ext cx="410276" cy="410276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933" y="5441489"/>
            <a:ext cx="408501" cy="408501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455" y="3784480"/>
            <a:ext cx="418011" cy="418011"/>
          </a:xfrm>
          <a:prstGeom prst="rect">
            <a:avLst/>
          </a:prstGeom>
        </p:spPr>
      </p:pic>
      <p:cxnSp>
        <p:nvCxnSpPr>
          <p:cNvPr id="40" name="直線矢印コネクタ 39"/>
          <p:cNvCxnSpPr/>
          <p:nvPr/>
        </p:nvCxnSpPr>
        <p:spPr>
          <a:xfrm flipH="1">
            <a:off x="6017623" y="4207395"/>
            <a:ext cx="215197" cy="174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図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906" y="4545382"/>
            <a:ext cx="396918" cy="396918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460" y="4545382"/>
            <a:ext cx="396918" cy="396918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683" y="4147337"/>
            <a:ext cx="396918" cy="396918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84" y="5768937"/>
            <a:ext cx="396918" cy="396918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181" y="5768937"/>
            <a:ext cx="396918" cy="396918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248" y="5666438"/>
            <a:ext cx="396918" cy="396918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441" y="5684803"/>
            <a:ext cx="396918" cy="396918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646" y="5666438"/>
            <a:ext cx="396918" cy="39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4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70263" y="30861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画面サンプル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515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5838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>
          <a:xfrm>
            <a:off x="-37708" y="0"/>
            <a:ext cx="12229708" cy="6865838"/>
          </a:xfrm>
          <a:prstGeom prst="rect">
            <a:avLst/>
          </a:prstGeom>
          <a:solidFill>
            <a:schemeClr val="tx1">
              <a:lumMod val="65000"/>
              <a:lumOff val="35000"/>
              <a:alpha val="2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 rot="16200000">
            <a:off x="5230074" y="2886928"/>
            <a:ext cx="322217" cy="2785594"/>
          </a:xfrm>
          <a:prstGeom prst="rect">
            <a:avLst/>
          </a:prstGeom>
          <a:solidFill>
            <a:srgbClr val="DC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下矢印 20"/>
          <p:cNvSpPr/>
          <p:nvPr/>
        </p:nvSpPr>
        <p:spPr>
          <a:xfrm>
            <a:off x="1036019" y="3823677"/>
            <a:ext cx="1558832" cy="1110838"/>
          </a:xfrm>
          <a:prstGeom prst="downArrow">
            <a:avLst/>
          </a:prstGeom>
          <a:solidFill>
            <a:srgbClr val="8DF7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920249" y="4934515"/>
            <a:ext cx="5486400" cy="12690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/>
          <p:cNvSpPr/>
          <p:nvPr/>
        </p:nvSpPr>
        <p:spPr>
          <a:xfrm>
            <a:off x="2649995" y="2314348"/>
            <a:ext cx="1558832" cy="573412"/>
          </a:xfrm>
          <a:prstGeom prst="downArrow">
            <a:avLst/>
          </a:prstGeom>
          <a:solidFill>
            <a:srgbClr val="9DC3E6"/>
          </a:solidFill>
          <a:ln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868953" y="2899122"/>
            <a:ext cx="5486400" cy="9245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E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868953" y="1140114"/>
            <a:ext cx="5486400" cy="12690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/>
          <p:cNvSpPr/>
          <p:nvPr/>
        </p:nvSpPr>
        <p:spPr>
          <a:xfrm rot="11549023">
            <a:off x="4221638" y="135297"/>
            <a:ext cx="1000852" cy="773924"/>
          </a:xfrm>
          <a:prstGeom prst="triangle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1"/>
            <a:ext cx="12192000" cy="308614"/>
          </a:xfrm>
          <a:prstGeom prst="rect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4649479" cy="893389"/>
          </a:xfrm>
          <a:prstGeom prst="rect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0263" y="30861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シーン遷移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図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487" y="6723185"/>
            <a:ext cx="12192000" cy="150461"/>
          </a:xfrm>
          <a:prstGeom prst="rect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/>
          <p:cNvSpPr/>
          <p:nvPr/>
        </p:nvSpPr>
        <p:spPr>
          <a:xfrm>
            <a:off x="10023222" y="6487600"/>
            <a:ext cx="512415" cy="244294"/>
          </a:xfrm>
          <a:prstGeom prst="triangle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284823" y="6487885"/>
            <a:ext cx="1907177" cy="231193"/>
          </a:xfrm>
          <a:prstGeom prst="rect">
            <a:avLst/>
          </a:prstGeom>
          <a:solidFill>
            <a:srgbClr val="E2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06312" y="1243831"/>
            <a:ext cx="521168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護衛依頼を受ける交易船を選ぶ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難易度、報酬金、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船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の規模、目的地までの距離などが異なる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06312" y="2961900"/>
            <a:ext cx="4846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交易船を守る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メインシーン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のページで詳しく記述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06312" y="4999638"/>
            <a:ext cx="531427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リザルト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画面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報酬金を受け取る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プレイヤーキャラクターも増えることがあ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る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364029" y="41514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成功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01607" y="40671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失敗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988526" y="3823677"/>
            <a:ext cx="322217" cy="607297"/>
          </a:xfrm>
          <a:prstGeom prst="rect">
            <a:avLst/>
          </a:prstGeom>
          <a:solidFill>
            <a:srgbClr val="DC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753497" y="2029098"/>
            <a:ext cx="322217" cy="2414940"/>
          </a:xfrm>
          <a:prstGeom prst="rect">
            <a:avLst/>
          </a:prstGeom>
          <a:solidFill>
            <a:srgbClr val="DC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下矢印 23"/>
          <p:cNvSpPr/>
          <p:nvPr/>
        </p:nvSpPr>
        <p:spPr>
          <a:xfrm rot="5400000">
            <a:off x="6442590" y="1681224"/>
            <a:ext cx="531726" cy="734521"/>
          </a:xfrm>
          <a:prstGeom prst="downArrow">
            <a:avLst/>
          </a:prstGeom>
          <a:solidFill>
            <a:srgbClr val="DC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下矢印 25"/>
          <p:cNvSpPr/>
          <p:nvPr/>
        </p:nvSpPr>
        <p:spPr>
          <a:xfrm rot="5400000">
            <a:off x="6796650" y="691058"/>
            <a:ext cx="531726" cy="1428481"/>
          </a:xfrm>
          <a:prstGeom prst="downArrow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 rot="16200000">
            <a:off x="6930594" y="4913990"/>
            <a:ext cx="322217" cy="137010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7455728" y="1302511"/>
            <a:ext cx="322217" cy="4398225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4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70263" y="30861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シーン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遷移図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976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2975</TotalTime>
  <Words>247</Words>
  <Application>Microsoft Office PowerPoint</Application>
  <PresentationFormat>ワイド画面</PresentationFormat>
  <Paragraphs>77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07鉄瓶ゴシック</vt:lpstr>
      <vt:lpstr>ＭＳ Ｐゴシック</vt:lpstr>
      <vt:lpstr>メイリオ</vt:lpstr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ゲーム企画案１</dc:title>
  <dc:creator>Windows User</dc:creator>
  <cp:lastModifiedBy>nwuser</cp:lastModifiedBy>
  <cp:revision>46</cp:revision>
  <dcterms:created xsi:type="dcterms:W3CDTF">2019-05-27T04:43:49Z</dcterms:created>
  <dcterms:modified xsi:type="dcterms:W3CDTF">2019-07-05T08:19:08Z</dcterms:modified>
</cp:coreProperties>
</file>