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2539" y="5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65CE-DD04-401D-AB61-523C7ABF622F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A4E7-A38D-4D0A-9206-35811B3EC3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25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65CE-DD04-401D-AB61-523C7ABF622F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A4E7-A38D-4D0A-9206-35811B3EC3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84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65CE-DD04-401D-AB61-523C7ABF622F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A4E7-A38D-4D0A-9206-35811B3EC3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83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65CE-DD04-401D-AB61-523C7ABF622F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A4E7-A38D-4D0A-9206-35811B3EC3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10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65CE-DD04-401D-AB61-523C7ABF622F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A4E7-A38D-4D0A-9206-35811B3EC3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65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65CE-DD04-401D-AB61-523C7ABF622F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A4E7-A38D-4D0A-9206-35811B3EC3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58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65CE-DD04-401D-AB61-523C7ABF622F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A4E7-A38D-4D0A-9206-35811B3EC3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18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65CE-DD04-401D-AB61-523C7ABF622F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A4E7-A38D-4D0A-9206-35811B3EC3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66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65CE-DD04-401D-AB61-523C7ABF622F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A4E7-A38D-4D0A-9206-35811B3EC3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44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65CE-DD04-401D-AB61-523C7ABF622F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A4E7-A38D-4D0A-9206-35811B3EC3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19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65CE-DD04-401D-AB61-523C7ABF622F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A4E7-A38D-4D0A-9206-35811B3EC3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44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965CE-DD04-401D-AB61-523C7ABF622F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9A4E7-A38D-4D0A-9206-35811B3EC3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23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06471" y="125260"/>
            <a:ext cx="6645058" cy="47285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913349" y="1179"/>
            <a:ext cx="3056351" cy="48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10</a:t>
            </a:r>
            <a:r>
              <a:rPr kumimoji="1" lang="ja-JP" altLang="en-US" sz="3600" dirty="0" smtClean="0"/>
              <a:t>月</a:t>
            </a:r>
            <a:endParaRPr kumimoji="1" lang="en-US" altLang="ja-JP" sz="3600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106471" y="5053208"/>
            <a:ext cx="6645058" cy="47473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50521" y="569936"/>
            <a:ext cx="2179528" cy="129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選抜写真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88516" y="1994771"/>
            <a:ext cx="2179528" cy="129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企画写真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50521" y="3409693"/>
            <a:ext cx="2179528" cy="129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オンライン</a:t>
            </a:r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915438" y="4942824"/>
            <a:ext cx="3056351" cy="48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11</a:t>
            </a:r>
            <a:r>
              <a:rPr kumimoji="1" lang="ja-JP" altLang="en-US" sz="3600" dirty="0" smtClean="0"/>
              <a:t>月</a:t>
            </a:r>
            <a:endParaRPr kumimoji="1" lang="en-US" altLang="ja-JP" sz="3600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488516" y="5519153"/>
            <a:ext cx="2179528" cy="129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マップ</a:t>
            </a:r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50521" y="6951033"/>
            <a:ext cx="2179528" cy="129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Shader</a:t>
            </a:r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488516" y="8369539"/>
            <a:ext cx="2179528" cy="129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AI</a:t>
            </a:r>
            <a:r>
              <a:rPr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574099" y="627612"/>
            <a:ext cx="4008328" cy="118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2808176" y="2051986"/>
            <a:ext cx="3774252" cy="118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574099" y="3465437"/>
            <a:ext cx="4008328" cy="118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2808176" y="5576368"/>
            <a:ext cx="3705358" cy="118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2808176" y="8426754"/>
            <a:ext cx="3705358" cy="118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531819" y="703706"/>
            <a:ext cx="43136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/>
              <a:t>各リーダーのみでのドラフト会議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チームのメンバーを選抜しました。</a:t>
            </a:r>
            <a:endParaRPr kumimoji="1" lang="en-US" altLang="ja-JP" sz="2000" b="1" dirty="0" smtClean="0"/>
          </a:p>
          <a:p>
            <a:r>
              <a:rPr kumimoji="1" lang="ja-JP" altLang="en-US" sz="1900" b="1" dirty="0" smtClean="0"/>
              <a:t> プログラマー４</a:t>
            </a:r>
            <a:r>
              <a:rPr kumimoji="1" lang="en-US" altLang="ja-JP" sz="1900" b="1" dirty="0" smtClean="0"/>
              <a:t>/</a:t>
            </a:r>
            <a:r>
              <a:rPr lang="ja-JP" altLang="en-US" sz="1900" b="1" dirty="0"/>
              <a:t>デザイン</a:t>
            </a:r>
            <a:r>
              <a:rPr lang="ja-JP" altLang="en-US" sz="1900" b="1" dirty="0" smtClean="0"/>
              <a:t>３</a:t>
            </a:r>
            <a:r>
              <a:rPr kumimoji="1" lang="en-US" altLang="ja-JP" sz="1900" b="1" dirty="0" smtClean="0"/>
              <a:t>/</a:t>
            </a:r>
            <a:r>
              <a:rPr kumimoji="1" lang="ja-JP" altLang="en-US" sz="1900" b="1" dirty="0" smtClean="0"/>
              <a:t>企画１</a:t>
            </a:r>
            <a:endParaRPr kumimoji="1" lang="en-US" altLang="ja-JP" sz="1900" b="1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735585" y="2023638"/>
            <a:ext cx="401224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900" b="1" dirty="0" smtClean="0"/>
              <a:t>3</a:t>
            </a:r>
            <a:r>
              <a:rPr kumimoji="1" lang="ja-JP" altLang="en-US" sz="1900" b="1" dirty="0" smtClean="0"/>
              <a:t>日から企画が始まり、他の</a:t>
            </a:r>
            <a:r>
              <a:rPr lang="ja-JP" altLang="en-US" sz="1900" b="1" dirty="0"/>
              <a:t>チ</a:t>
            </a:r>
            <a:r>
              <a:rPr kumimoji="1" lang="ja-JP" altLang="en-US" sz="1900" b="1" dirty="0" smtClean="0"/>
              <a:t>ームが終わっている中、</a:t>
            </a:r>
            <a:r>
              <a:rPr kumimoji="1" lang="en-US" altLang="ja-JP" sz="1900" b="1" dirty="0" smtClean="0"/>
              <a:t>11</a:t>
            </a:r>
            <a:r>
              <a:rPr kumimoji="1" lang="ja-JP" altLang="en-US" sz="1900" b="1" dirty="0" smtClean="0"/>
              <a:t>日まで企画がまったく通らずチームメンバーの、モチベーションが低下</a:t>
            </a:r>
            <a:r>
              <a:rPr kumimoji="1" lang="en-US" altLang="ja-JP" sz="1900" b="1" dirty="0" smtClean="0"/>
              <a:t>…</a:t>
            </a:r>
            <a:r>
              <a:rPr kumimoji="1" lang="ja-JP" altLang="en-US" sz="1900" b="1" dirty="0" err="1" smtClean="0"/>
              <a:t>。</a:t>
            </a:r>
            <a:endParaRPr kumimoji="1" lang="en-US" altLang="ja-JP" sz="1900" b="1" dirty="0" smtClean="0"/>
          </a:p>
        </p:txBody>
      </p:sp>
      <p:sp>
        <p:nvSpPr>
          <p:cNvPr id="24" name="正方形/長方形 23"/>
          <p:cNvSpPr/>
          <p:nvPr/>
        </p:nvSpPr>
        <p:spPr>
          <a:xfrm>
            <a:off x="2574099" y="7001561"/>
            <a:ext cx="3958221" cy="118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644555" y="3448076"/>
            <a:ext cx="435123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900" b="1" dirty="0" smtClean="0"/>
              <a:t>一番の課題であった、オンライン</a:t>
            </a:r>
            <a:endParaRPr kumimoji="1" lang="en-US" altLang="ja-JP" sz="1900" b="1" dirty="0" smtClean="0"/>
          </a:p>
          <a:p>
            <a:r>
              <a:rPr kumimoji="1" lang="ja-JP" altLang="en-US" sz="1900" b="1" dirty="0" smtClean="0"/>
              <a:t>を</a:t>
            </a:r>
            <a:r>
              <a:rPr lang="en-US" altLang="ja-JP" sz="1900" b="1" dirty="0" smtClean="0"/>
              <a:t>11</a:t>
            </a:r>
            <a:r>
              <a:rPr lang="ja-JP" altLang="en-US" sz="1900" b="1" dirty="0" smtClean="0"/>
              <a:t>日から開始し、苦戦しながら</a:t>
            </a:r>
            <a:endParaRPr lang="en-US" altLang="ja-JP" sz="1900" b="1" dirty="0" smtClean="0"/>
          </a:p>
          <a:p>
            <a:r>
              <a:rPr lang="ja-JP" altLang="en-US" sz="1900" b="1" dirty="0" smtClean="0"/>
              <a:t>も、</a:t>
            </a:r>
            <a:r>
              <a:rPr lang="en-US" altLang="ja-JP" sz="1900" b="1" dirty="0" smtClean="0"/>
              <a:t>30</a:t>
            </a:r>
            <a:r>
              <a:rPr lang="ja-JP" altLang="en-US" sz="1900" b="1" dirty="0" smtClean="0"/>
              <a:t>日に完成までもっていくこ</a:t>
            </a:r>
            <a:endParaRPr lang="en-US" altLang="ja-JP" sz="1900" b="1" dirty="0" smtClean="0"/>
          </a:p>
          <a:p>
            <a:r>
              <a:rPr lang="ja-JP" altLang="en-US" sz="1900" b="1" dirty="0" smtClean="0"/>
              <a:t>とができ、モチベーションが向上！</a:t>
            </a:r>
            <a:endParaRPr kumimoji="1" lang="en-US" altLang="ja-JP" sz="1900" b="1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789386" y="5544205"/>
            <a:ext cx="39621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900" b="1" dirty="0" smtClean="0"/>
              <a:t>コースのマップを</a:t>
            </a:r>
            <a:r>
              <a:rPr lang="en-US" altLang="ja-JP" sz="1900" b="1" dirty="0" smtClean="0"/>
              <a:t>Maya</a:t>
            </a:r>
            <a:r>
              <a:rPr lang="ja-JP" altLang="en-US" sz="1900" b="1" dirty="0" smtClean="0"/>
              <a:t>で作成。</a:t>
            </a:r>
            <a:endParaRPr lang="en-US" altLang="ja-JP" sz="1900" b="1" dirty="0" smtClean="0"/>
          </a:p>
          <a:p>
            <a:r>
              <a:rPr lang="ja-JP" altLang="en-US" sz="1900" b="1" dirty="0"/>
              <a:t>想定</a:t>
            </a:r>
            <a:r>
              <a:rPr lang="ja-JP" altLang="en-US" sz="1900" b="1" dirty="0" smtClean="0"/>
              <a:t>以上</a:t>
            </a:r>
            <a:r>
              <a:rPr lang="ja-JP" altLang="en-US" sz="1900" b="1" dirty="0"/>
              <a:t>の</a:t>
            </a:r>
            <a:r>
              <a:rPr lang="ja-JP" altLang="en-US" sz="1900" b="1" dirty="0" smtClean="0"/>
              <a:t>速いスピードにより、</a:t>
            </a:r>
            <a:endParaRPr lang="en-US" altLang="ja-JP" sz="1900" b="1" dirty="0" smtClean="0"/>
          </a:p>
          <a:p>
            <a:r>
              <a:rPr lang="en-US" altLang="ja-JP" sz="1900" b="1" dirty="0"/>
              <a:t>15</a:t>
            </a:r>
            <a:r>
              <a:rPr lang="ja-JP" altLang="en-US" sz="1900" b="1" dirty="0"/>
              <a:t>日</a:t>
            </a:r>
            <a:r>
              <a:rPr lang="ja-JP" altLang="en-US" sz="1900" b="1" dirty="0" smtClean="0"/>
              <a:t>の</a:t>
            </a:r>
            <a:r>
              <a:rPr lang="en-US" altLang="ja-JP" sz="1900" b="1" dirty="0" smtClean="0"/>
              <a:t>α</a:t>
            </a:r>
            <a:r>
              <a:rPr lang="ja-JP" altLang="en-US" sz="1900" b="1" dirty="0" smtClean="0"/>
              <a:t>テストまでにコースに</a:t>
            </a:r>
            <a:endParaRPr lang="en-US" altLang="ja-JP" sz="1900" b="1" dirty="0" smtClean="0"/>
          </a:p>
          <a:p>
            <a:r>
              <a:rPr lang="ja-JP" altLang="en-US" sz="1900" b="1" dirty="0" smtClean="0"/>
              <a:t>判定をつけて走ることができた！</a:t>
            </a:r>
            <a:endParaRPr kumimoji="1" lang="en-US" altLang="ja-JP" sz="1900" b="1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617242" y="6989035"/>
            <a:ext cx="408348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900" b="1" dirty="0"/>
              <a:t>先生</a:t>
            </a:r>
            <a:r>
              <a:rPr lang="ja-JP" altLang="en-US" sz="1900" b="1" dirty="0" smtClean="0"/>
              <a:t>からの要望で、アニメチック</a:t>
            </a:r>
            <a:endParaRPr lang="en-US" altLang="ja-JP" sz="1900" b="1" dirty="0" smtClean="0"/>
          </a:p>
          <a:p>
            <a:r>
              <a:rPr lang="ja-JP" altLang="en-US" sz="1900" b="1" dirty="0" smtClean="0"/>
              <a:t>な</a:t>
            </a:r>
            <a:r>
              <a:rPr lang="en-US" altLang="ja-JP" sz="1900" b="1" dirty="0" err="1" smtClean="0"/>
              <a:t>ToonShader</a:t>
            </a:r>
            <a:r>
              <a:rPr lang="ja-JP" altLang="en-US" sz="1900" b="1" dirty="0" smtClean="0"/>
              <a:t>を研究。「わからん」を言い続けて</a:t>
            </a:r>
            <a:r>
              <a:rPr lang="en-US" altLang="ja-JP" sz="1900" b="1" dirty="0"/>
              <a:t>2</a:t>
            </a:r>
            <a:r>
              <a:rPr lang="ja-JP" altLang="en-US" sz="1900" b="1" dirty="0" smtClean="0"/>
              <a:t>週間で実装できた。めちゃめちゃ綺麗だった</a:t>
            </a:r>
            <a:r>
              <a:rPr lang="ja-JP" altLang="en-US" sz="1900" b="1" dirty="0"/>
              <a:t>！</a:t>
            </a:r>
            <a:endParaRPr kumimoji="1" lang="en-US" altLang="ja-JP" sz="1900" b="1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722452" y="8394803"/>
            <a:ext cx="385997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900" b="1" dirty="0" smtClean="0"/>
              <a:t>マップの上をただ、走るだけではなく、人間味のある動きをす</a:t>
            </a:r>
            <a:r>
              <a:rPr lang="ja-JP" altLang="en-US" sz="1900" b="1" dirty="0"/>
              <a:t>る</a:t>
            </a:r>
            <a:r>
              <a:rPr lang="ja-JP" altLang="en-US" sz="1900" b="1" dirty="0" smtClean="0"/>
              <a:t>ような処理の実装にとても苦戦した。</a:t>
            </a:r>
            <a:endParaRPr lang="en-US" altLang="ja-JP" sz="1900" b="1" dirty="0" smtClean="0"/>
          </a:p>
          <a:p>
            <a:r>
              <a:rPr lang="ja-JP" altLang="en-US" sz="1900" b="1" dirty="0" smtClean="0"/>
              <a:t>調整めちゃくちゃ大変でした。</a:t>
            </a:r>
            <a:endParaRPr lang="en-US" altLang="ja-JP" sz="1900" b="1" dirty="0" smtClean="0"/>
          </a:p>
        </p:txBody>
      </p:sp>
    </p:spTree>
    <p:extLst>
      <p:ext uri="{BB962C8B-B14F-4D97-AF65-F5344CB8AC3E}">
        <p14:creationId xmlns:p14="http://schemas.microsoft.com/office/powerpoint/2010/main" val="137375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06471" y="125260"/>
            <a:ext cx="6645058" cy="47285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913349" y="1179"/>
            <a:ext cx="3056351" cy="48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12</a:t>
            </a:r>
            <a:r>
              <a:rPr kumimoji="1" lang="ja-JP" altLang="en-US" sz="3600" dirty="0" smtClean="0"/>
              <a:t>月</a:t>
            </a:r>
            <a:endParaRPr kumimoji="1" lang="en-US" altLang="ja-JP" sz="3600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106471" y="5125775"/>
            <a:ext cx="6645058" cy="47473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50521" y="569936"/>
            <a:ext cx="2179528" cy="129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ショトカ</a:t>
            </a:r>
            <a:r>
              <a:rPr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50521" y="3409693"/>
            <a:ext cx="2179528" cy="129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ランキング</a:t>
            </a:r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915438" y="4942824"/>
            <a:ext cx="3056351" cy="48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1</a:t>
            </a:r>
            <a:r>
              <a:rPr kumimoji="1" lang="ja-JP" altLang="en-US" sz="3600" dirty="0" smtClean="0"/>
              <a:t>月</a:t>
            </a:r>
            <a:endParaRPr kumimoji="1" lang="en-US" altLang="ja-JP" sz="3600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250521" y="6951033"/>
            <a:ext cx="2179528" cy="129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演出写真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574099" y="627612"/>
            <a:ext cx="4008328" cy="118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574099" y="3465437"/>
            <a:ext cx="4008328" cy="118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574099" y="6997807"/>
            <a:ext cx="4008328" cy="118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488516" y="1994771"/>
            <a:ext cx="2179528" cy="129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Wii</a:t>
            </a:r>
            <a:r>
              <a:rPr lang="ja-JP" altLang="en-US" dirty="0" smtClean="0"/>
              <a:t>リモコン</a:t>
            </a:r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808176" y="2051986"/>
            <a:ext cx="3774252" cy="118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488516" y="5522085"/>
            <a:ext cx="2179528" cy="129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デバック</a:t>
            </a:r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2808176" y="5579300"/>
            <a:ext cx="3774252" cy="118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488515" y="8389634"/>
            <a:ext cx="2179528" cy="129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修正・調整</a:t>
            </a:r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808175" y="8446849"/>
            <a:ext cx="3774252" cy="118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07520" y="622565"/>
            <a:ext cx="408348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900" b="1" dirty="0" smtClean="0"/>
              <a:t>プレイヤーがショートカットをすると、順位が狂ってしまう、バグがあり、対処にかなりの日数を費やした。</a:t>
            </a:r>
            <a:endParaRPr lang="en-US" altLang="ja-JP" sz="1900" b="1" dirty="0" smtClean="0"/>
          </a:p>
          <a:p>
            <a:r>
              <a:rPr lang="ja-JP" altLang="en-US" sz="1900" b="1" dirty="0" smtClean="0"/>
              <a:t>治った時の安心感はすごかった！</a:t>
            </a:r>
            <a:endParaRPr lang="en-US" altLang="ja-JP" sz="1900" b="1" dirty="0" smtClean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790788" y="2028983"/>
            <a:ext cx="39621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900" b="1" dirty="0" smtClean="0"/>
              <a:t>もし実装できなかったら、諦めようと考えていた、</a:t>
            </a:r>
            <a:r>
              <a:rPr lang="en-US" altLang="ja-JP" sz="1900" b="1" dirty="0" smtClean="0"/>
              <a:t>Wii</a:t>
            </a:r>
            <a:r>
              <a:rPr lang="ja-JP" altLang="en-US" sz="1900" b="1" dirty="0" smtClean="0"/>
              <a:t>リモコン。</a:t>
            </a:r>
            <a:endParaRPr lang="en-US" altLang="ja-JP" sz="1900" b="1" dirty="0" smtClean="0"/>
          </a:p>
          <a:p>
            <a:r>
              <a:rPr lang="ja-JP" altLang="en-US" sz="1900" b="1" dirty="0" smtClean="0"/>
              <a:t>初期のころは、遅延が多く、改善までに色々試しながら実装した。</a:t>
            </a:r>
            <a:endParaRPr lang="en-US" altLang="ja-JP" sz="1900" b="1" dirty="0" smtClean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511119" y="3441409"/>
            <a:ext cx="433841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900" b="1" dirty="0" smtClean="0"/>
              <a:t>順位が治ってから、ランキングにも</a:t>
            </a:r>
            <a:endParaRPr lang="en-US" altLang="ja-JP" sz="1900" b="1" dirty="0" smtClean="0"/>
          </a:p>
          <a:p>
            <a:r>
              <a:rPr lang="ja-JP" altLang="en-US" sz="1900" b="1" dirty="0" smtClean="0"/>
              <a:t>力を入れることができ、細かな演出</a:t>
            </a:r>
            <a:endParaRPr lang="en-US" altLang="ja-JP" sz="1900" b="1" dirty="0" smtClean="0"/>
          </a:p>
          <a:p>
            <a:r>
              <a:rPr lang="ja-JP" altLang="en-US" sz="1900" b="1" dirty="0" smtClean="0"/>
              <a:t>もこだわって制作することができた。見栄えは大事と改めて気づいた！</a:t>
            </a:r>
            <a:endParaRPr lang="en-US" altLang="ja-JP" sz="1900" b="1" dirty="0" smtClean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694952" y="5559565"/>
            <a:ext cx="433841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900" b="1" dirty="0" smtClean="0"/>
              <a:t>ローカルプレイは</a:t>
            </a:r>
            <a:r>
              <a:rPr lang="en-US" altLang="ja-JP" sz="1900" b="1" dirty="0" smtClean="0"/>
              <a:t>AI</a:t>
            </a:r>
            <a:r>
              <a:rPr lang="ja-JP" altLang="en-US" sz="1900" b="1" dirty="0" smtClean="0"/>
              <a:t>を用いて</a:t>
            </a:r>
            <a:r>
              <a:rPr lang="en-US" altLang="ja-JP" sz="1900" b="1" dirty="0" smtClean="0"/>
              <a:t>200</a:t>
            </a:r>
            <a:r>
              <a:rPr lang="ja-JP" altLang="en-US" sz="1900" b="1" dirty="0" smtClean="0"/>
              <a:t>周</a:t>
            </a:r>
            <a:endParaRPr lang="en-US" altLang="ja-JP" sz="1900" b="1" dirty="0" smtClean="0"/>
          </a:p>
          <a:p>
            <a:r>
              <a:rPr lang="ja-JP" altLang="en-US" sz="1900" b="1" dirty="0" smtClean="0"/>
              <a:t>以上周回させた。オンラインは様々</a:t>
            </a:r>
            <a:endParaRPr lang="en-US" altLang="ja-JP" sz="1900" b="1" dirty="0" smtClean="0"/>
          </a:p>
          <a:p>
            <a:r>
              <a:rPr lang="ja-JP" altLang="en-US" sz="1900" b="1" dirty="0" smtClean="0"/>
              <a:t>なバグが出て対処はしたものの、</a:t>
            </a:r>
            <a:endParaRPr lang="en-US" altLang="ja-JP" sz="1900" b="1" dirty="0" smtClean="0"/>
          </a:p>
          <a:p>
            <a:r>
              <a:rPr lang="ja-JP" altLang="en-US" sz="1900" b="1" dirty="0" smtClean="0"/>
              <a:t>原因不明のバグが最後に出た。</a:t>
            </a:r>
            <a:endParaRPr lang="en-US" altLang="ja-JP" sz="1900" b="1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517731" y="6997213"/>
            <a:ext cx="433841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900" b="1" dirty="0" smtClean="0"/>
              <a:t>攻撃したときの爆発</a:t>
            </a:r>
            <a:r>
              <a:rPr lang="en-US" altLang="ja-JP" sz="1900" b="1" dirty="0" smtClean="0"/>
              <a:t>/</a:t>
            </a:r>
            <a:r>
              <a:rPr lang="ja-JP" altLang="en-US" sz="1900" b="1" dirty="0" smtClean="0"/>
              <a:t>加速時の協調線</a:t>
            </a:r>
            <a:endParaRPr lang="en-US" altLang="ja-JP" sz="1900" b="1" dirty="0" smtClean="0"/>
          </a:p>
          <a:p>
            <a:r>
              <a:rPr lang="en-US" altLang="ja-JP" sz="1900" b="1" dirty="0" smtClean="0"/>
              <a:t>/</a:t>
            </a:r>
            <a:r>
              <a:rPr lang="ja-JP" altLang="en-US" sz="1900" b="1" dirty="0" smtClean="0"/>
              <a:t>足跡など、プレイヤーが普段気付か</a:t>
            </a:r>
            <a:endParaRPr lang="en-US" altLang="ja-JP" sz="1900" b="1" dirty="0" smtClean="0"/>
          </a:p>
          <a:p>
            <a:r>
              <a:rPr lang="ja-JP" altLang="en-US" sz="1900" b="1" dirty="0" smtClean="0"/>
              <a:t>ない所まで妥協せずにこだわって</a:t>
            </a:r>
            <a:endParaRPr lang="en-US" altLang="ja-JP" sz="1900" b="1" dirty="0" smtClean="0"/>
          </a:p>
          <a:p>
            <a:r>
              <a:rPr lang="ja-JP" altLang="en-US" sz="1900" b="1" dirty="0" smtClean="0"/>
              <a:t>作った。演出で質が良くなった！</a:t>
            </a:r>
            <a:endParaRPr lang="en-US" altLang="ja-JP" sz="1900" b="1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733019" y="8423282"/>
            <a:ext cx="433841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00" b="1" dirty="0" smtClean="0"/>
              <a:t>(</a:t>
            </a:r>
            <a:r>
              <a:rPr lang="ja-JP" altLang="en-US" sz="1900" b="1" dirty="0" smtClean="0"/>
              <a:t>卵</a:t>
            </a:r>
            <a:r>
              <a:rPr lang="en-US" altLang="ja-JP" sz="1900" b="1" dirty="0" smtClean="0"/>
              <a:t>/</a:t>
            </a:r>
            <a:r>
              <a:rPr lang="ja-JP" altLang="en-US" sz="1900" b="1" dirty="0" smtClean="0"/>
              <a:t>ひよこの飛距離・効果の調整</a:t>
            </a:r>
            <a:r>
              <a:rPr lang="en-US" altLang="ja-JP" sz="1900" b="1" dirty="0" smtClean="0"/>
              <a:t>)</a:t>
            </a:r>
          </a:p>
          <a:p>
            <a:r>
              <a:rPr lang="en-US" altLang="ja-JP" sz="1900" b="1" dirty="0" smtClean="0"/>
              <a:t>(AI</a:t>
            </a:r>
            <a:r>
              <a:rPr lang="ja-JP" altLang="en-US" sz="1900" b="1" dirty="0" smtClean="0"/>
              <a:t>の強さの調整・挙動の調整</a:t>
            </a:r>
            <a:r>
              <a:rPr lang="en-US" altLang="ja-JP" sz="1900" b="1" dirty="0" smtClean="0"/>
              <a:t>)</a:t>
            </a:r>
          </a:p>
          <a:p>
            <a:r>
              <a:rPr lang="en-US" altLang="ja-JP" sz="1900" b="1" dirty="0" smtClean="0"/>
              <a:t>(</a:t>
            </a:r>
            <a:r>
              <a:rPr lang="ja-JP" altLang="en-US" sz="1900" b="1" dirty="0" smtClean="0"/>
              <a:t>オブジェクトの位置の調整</a:t>
            </a:r>
            <a:r>
              <a:rPr lang="en-US" altLang="ja-JP" sz="1900" b="1" dirty="0" smtClean="0"/>
              <a:t>)etc…</a:t>
            </a:r>
          </a:p>
          <a:p>
            <a:r>
              <a:rPr lang="ja-JP" altLang="en-US" sz="1900" b="1" dirty="0" smtClean="0"/>
              <a:t>調整できるところは、調整できた。</a:t>
            </a:r>
            <a:endParaRPr lang="en-US" altLang="ja-JP" sz="1900" b="1" dirty="0" smtClean="0"/>
          </a:p>
        </p:txBody>
      </p:sp>
    </p:spTree>
    <p:extLst>
      <p:ext uri="{BB962C8B-B14F-4D97-AF65-F5344CB8AC3E}">
        <p14:creationId xmlns:p14="http://schemas.microsoft.com/office/powerpoint/2010/main" val="337151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06471" y="125260"/>
            <a:ext cx="6645058" cy="96753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2862194" y="8004131"/>
            <a:ext cx="3782863" cy="1686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0208" y="125260"/>
            <a:ext cx="3056351" cy="48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10</a:t>
            </a:r>
            <a:r>
              <a:rPr kumimoji="1" lang="ja-JP" altLang="en-US" sz="3600" dirty="0" smtClean="0"/>
              <a:t>月</a:t>
            </a:r>
            <a:endParaRPr kumimoji="1" lang="en-US" altLang="ja-JP" sz="3600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237993" y="7993435"/>
            <a:ext cx="2530257" cy="16863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写真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100208" y="2532345"/>
            <a:ext cx="3056351" cy="48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11</a:t>
            </a:r>
            <a:r>
              <a:rPr kumimoji="1" lang="ja-JP" altLang="en-US" sz="3600" dirty="0" smtClean="0"/>
              <a:t>月</a:t>
            </a:r>
            <a:endParaRPr kumimoji="1" lang="en-US" altLang="ja-JP" sz="3600" dirty="0" smtClean="0"/>
          </a:p>
        </p:txBody>
      </p:sp>
      <p:sp>
        <p:nvSpPr>
          <p:cNvPr id="23" name="正方形/長方形 22"/>
          <p:cNvSpPr/>
          <p:nvPr/>
        </p:nvSpPr>
        <p:spPr>
          <a:xfrm>
            <a:off x="100208" y="4948824"/>
            <a:ext cx="3056351" cy="48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12</a:t>
            </a:r>
            <a:r>
              <a:rPr kumimoji="1" lang="ja-JP" altLang="en-US" sz="3600" dirty="0" smtClean="0"/>
              <a:t>月</a:t>
            </a:r>
            <a:endParaRPr kumimoji="1" lang="en-US" altLang="ja-JP" sz="3600" dirty="0" smtClean="0"/>
          </a:p>
        </p:txBody>
      </p:sp>
      <p:sp>
        <p:nvSpPr>
          <p:cNvPr id="24" name="正方形/長方形 23"/>
          <p:cNvSpPr/>
          <p:nvPr/>
        </p:nvSpPr>
        <p:spPr>
          <a:xfrm>
            <a:off x="100206" y="7394790"/>
            <a:ext cx="3056351" cy="48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1</a:t>
            </a:r>
            <a:r>
              <a:rPr kumimoji="1" lang="ja-JP" altLang="en-US" sz="3600" dirty="0" smtClean="0"/>
              <a:t>月</a:t>
            </a:r>
            <a:endParaRPr kumimoji="1" lang="en-US" altLang="ja-JP" sz="3600" dirty="0" smtClean="0"/>
          </a:p>
        </p:txBody>
      </p:sp>
      <p:sp>
        <p:nvSpPr>
          <p:cNvPr id="25" name="正方形/長方形 24"/>
          <p:cNvSpPr/>
          <p:nvPr/>
        </p:nvSpPr>
        <p:spPr>
          <a:xfrm>
            <a:off x="2880984" y="5571994"/>
            <a:ext cx="3782863" cy="1686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256783" y="5561298"/>
            <a:ext cx="2530257" cy="16863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写真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887246" y="3153561"/>
            <a:ext cx="3782863" cy="1686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900" dirty="0"/>
          </a:p>
        </p:txBody>
      </p:sp>
      <p:sp>
        <p:nvSpPr>
          <p:cNvPr id="28" name="正方形/長方形 27"/>
          <p:cNvSpPr/>
          <p:nvPr/>
        </p:nvSpPr>
        <p:spPr>
          <a:xfrm>
            <a:off x="263045" y="3142865"/>
            <a:ext cx="2530257" cy="16863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それぞれが作業している写真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2862194" y="741382"/>
            <a:ext cx="3782863" cy="1686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900" dirty="0" smtClean="0"/>
          </a:p>
        </p:txBody>
      </p:sp>
      <p:sp>
        <p:nvSpPr>
          <p:cNvPr id="30" name="正方形/長方形 29"/>
          <p:cNvSpPr/>
          <p:nvPr/>
        </p:nvSpPr>
        <p:spPr>
          <a:xfrm>
            <a:off x="237993" y="730686"/>
            <a:ext cx="2530257" cy="16863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チームで相談している写真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834008" y="841590"/>
            <a:ext cx="387994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00" b="1" dirty="0"/>
              <a:t>10</a:t>
            </a:r>
            <a:r>
              <a:rPr lang="ja-JP" altLang="en-US" sz="1900" b="1" dirty="0"/>
              <a:t>月はチームが始動</a:t>
            </a:r>
            <a:r>
              <a:rPr lang="ja-JP" altLang="en-US" sz="1900" b="1" dirty="0" smtClean="0"/>
              <a:t>し、これから</a:t>
            </a:r>
            <a:r>
              <a:rPr lang="ja-JP" altLang="en-US" sz="1900" b="1" dirty="0"/>
              <a:t>どういったゲームを作っていくの</a:t>
            </a:r>
            <a:r>
              <a:rPr lang="ja-JP" altLang="en-US" sz="1900" b="1" dirty="0" smtClean="0"/>
              <a:t>か 他</a:t>
            </a:r>
            <a:r>
              <a:rPr lang="ja-JP" altLang="en-US" sz="1900" b="1" dirty="0"/>
              <a:t>のチームは</a:t>
            </a:r>
            <a:r>
              <a:rPr lang="ja-JP" altLang="en-US" sz="1900" b="1" dirty="0" smtClean="0"/>
              <a:t>企画が通ってい</a:t>
            </a:r>
            <a:r>
              <a:rPr lang="ja-JP" altLang="en-US" sz="1900" b="1" dirty="0" smtClean="0"/>
              <a:t>る中で</a:t>
            </a:r>
            <a:r>
              <a:rPr lang="ja-JP" altLang="en-US" sz="1900" b="1" dirty="0" smtClean="0"/>
              <a:t>企画が通らず、出遅れた</a:t>
            </a:r>
            <a:r>
              <a:rPr lang="ja-JP" altLang="en-US" sz="1900" b="1" dirty="0"/>
              <a:t>焦りがチーム全体にあった</a:t>
            </a:r>
            <a:endParaRPr lang="en-US" altLang="ja-JP" sz="19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80984" y="3185394"/>
            <a:ext cx="399580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00" b="1" dirty="0"/>
              <a:t>11</a:t>
            </a:r>
            <a:r>
              <a:rPr lang="ja-JP" altLang="en-US" sz="1900" b="1" dirty="0"/>
              <a:t>月はそれぞれが苦戦しながら</a:t>
            </a:r>
            <a:endParaRPr lang="en-US" altLang="ja-JP" sz="1900" b="1" dirty="0"/>
          </a:p>
          <a:p>
            <a:r>
              <a:rPr lang="ja-JP" altLang="en-US" sz="1900" b="1" dirty="0"/>
              <a:t>も制作が軌道に乗った月だった。</a:t>
            </a:r>
            <a:endParaRPr lang="en-US" altLang="ja-JP" sz="1900" b="1" dirty="0"/>
          </a:p>
          <a:p>
            <a:r>
              <a:rPr lang="ja-JP" altLang="en-US" sz="1900" b="1" dirty="0"/>
              <a:t>特にゲームで</a:t>
            </a:r>
            <a:r>
              <a:rPr lang="ja-JP" altLang="en-US" sz="1900" b="1" dirty="0" smtClean="0"/>
              <a:t>最難関な処理とも言える</a:t>
            </a:r>
            <a:r>
              <a:rPr lang="en-US" altLang="ja-JP" sz="1900" b="1" dirty="0" smtClean="0"/>
              <a:t>AI</a:t>
            </a:r>
            <a:r>
              <a:rPr lang="ja-JP" altLang="en-US" sz="1900" b="1" dirty="0"/>
              <a:t>部分</a:t>
            </a:r>
            <a:r>
              <a:rPr lang="ja-JP" altLang="en-US" sz="1900" b="1" dirty="0" smtClean="0"/>
              <a:t>や</a:t>
            </a:r>
            <a:r>
              <a:rPr lang="en-US" altLang="ja-JP" sz="1900" b="1" dirty="0" err="1" smtClean="0"/>
              <a:t>Shader</a:t>
            </a:r>
            <a:r>
              <a:rPr lang="ja-JP" altLang="en-US" sz="1900" b="1" dirty="0" smtClean="0"/>
              <a:t>部分が完成し</a:t>
            </a:r>
            <a:r>
              <a:rPr lang="ja-JP" altLang="en-US" sz="1900" b="1" dirty="0"/>
              <a:t>、</a:t>
            </a:r>
            <a:r>
              <a:rPr lang="ja-JP" altLang="en-US" sz="1900" b="1" dirty="0" smtClean="0"/>
              <a:t>チーム全体が</a:t>
            </a:r>
            <a:r>
              <a:rPr lang="ja-JP" altLang="en-US" sz="1900" b="1" dirty="0"/>
              <a:t>活気に</a:t>
            </a:r>
            <a:r>
              <a:rPr lang="ja-JP" altLang="en-US" sz="1900" b="1" dirty="0" smtClean="0"/>
              <a:t>溢れていた</a:t>
            </a:r>
            <a:r>
              <a:rPr lang="en-US" altLang="ja-JP" sz="1900" b="1" dirty="0" smtClean="0"/>
              <a:t>!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34008" y="8019788"/>
            <a:ext cx="4023991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900" b="1" dirty="0" smtClean="0"/>
              <a:t>1</a:t>
            </a:r>
            <a:r>
              <a:rPr kumimoji="1" lang="ja-JP" altLang="en-US" sz="1900" b="1" dirty="0" smtClean="0"/>
              <a:t>月</a:t>
            </a:r>
            <a:r>
              <a:rPr kumimoji="1" lang="ja-JP" altLang="en-US" sz="1900" b="1" dirty="0" smtClean="0"/>
              <a:t>は</a:t>
            </a:r>
            <a:r>
              <a:rPr lang="ja-JP" altLang="en-US" sz="1900" b="1" dirty="0"/>
              <a:t>卒業制作プレゼンテーションに</a:t>
            </a:r>
            <a:r>
              <a:rPr lang="ja-JP" altLang="en-US" sz="1900" b="1" dirty="0" smtClean="0"/>
              <a:t>向けて</a:t>
            </a:r>
            <a:r>
              <a:rPr kumimoji="1" lang="ja-JP" altLang="en-US" sz="1900" b="1" dirty="0" smtClean="0"/>
              <a:t>デバックでバグの修正、ブースの制作</a:t>
            </a:r>
            <a:r>
              <a:rPr lang="ja-JP" altLang="en-US" sz="1900" b="1" dirty="0" smtClean="0"/>
              <a:t>準備を中心に行い</a:t>
            </a:r>
            <a:endParaRPr lang="en-US" altLang="ja-JP" sz="1900" b="1" smtClean="0"/>
          </a:p>
          <a:p>
            <a:r>
              <a:rPr lang="ja-JP" altLang="en-US" sz="1900" b="1" smtClean="0"/>
              <a:t>無事</a:t>
            </a:r>
            <a:r>
              <a:rPr lang="ja-JP" altLang="en-US" sz="1900" b="1" dirty="0" smtClean="0"/>
              <a:t>に発表を終えることでき、</a:t>
            </a:r>
            <a:endParaRPr lang="en-US" altLang="ja-JP" sz="1900" b="1" dirty="0" smtClean="0"/>
          </a:p>
          <a:p>
            <a:r>
              <a:rPr lang="ja-JP" altLang="en-US" sz="1900" b="1" dirty="0" smtClean="0"/>
              <a:t>本当に良かった！</a:t>
            </a:r>
            <a:endParaRPr kumimoji="1" lang="en-US" altLang="ja-JP" sz="1900" b="1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834008" y="5646496"/>
            <a:ext cx="3917521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900" b="1" dirty="0" smtClean="0"/>
              <a:t>12</a:t>
            </a:r>
            <a:r>
              <a:rPr kumimoji="1" lang="ja-JP" altLang="en-US" sz="1900" b="1" dirty="0" smtClean="0"/>
              <a:t>月</a:t>
            </a:r>
            <a:r>
              <a:rPr lang="ja-JP" altLang="en-US" sz="1900" b="1" dirty="0"/>
              <a:t>は</a:t>
            </a:r>
            <a:r>
              <a:rPr lang="ja-JP" altLang="en-US" sz="1900" b="1" dirty="0" smtClean="0"/>
              <a:t>冬休み期間までに</a:t>
            </a:r>
            <a:r>
              <a:rPr kumimoji="1" lang="en-US" altLang="ja-JP" sz="1900" b="1" dirty="0" smtClean="0"/>
              <a:t>β</a:t>
            </a:r>
            <a:r>
              <a:rPr kumimoji="1" lang="ja-JP" altLang="en-US" sz="1900" b="1" dirty="0" smtClean="0"/>
              <a:t>版の</a:t>
            </a:r>
            <a:endParaRPr kumimoji="1" lang="en-US" altLang="ja-JP" sz="1900" b="1" dirty="0" smtClean="0"/>
          </a:p>
          <a:p>
            <a:r>
              <a:rPr kumimoji="1" lang="ja-JP" altLang="en-US" sz="1900" b="1" dirty="0" smtClean="0"/>
              <a:t>完成を目指す追い込みの月だった。</a:t>
            </a:r>
            <a:r>
              <a:rPr lang="en-US" altLang="ja-JP" sz="1900" b="1" dirty="0" smtClean="0"/>
              <a:t>Wii</a:t>
            </a:r>
            <a:r>
              <a:rPr lang="ja-JP" altLang="en-US" sz="1900" b="1" dirty="0" smtClean="0"/>
              <a:t>リモコンの操作や</a:t>
            </a:r>
            <a:r>
              <a:rPr lang="en-US" altLang="ja-JP" sz="1900" b="1" dirty="0" smtClean="0"/>
              <a:t>UI</a:t>
            </a:r>
            <a:r>
              <a:rPr lang="ja-JP" altLang="en-US" sz="1900" b="1" dirty="0" smtClean="0"/>
              <a:t>部分を中心に試行錯誤しながら制作を進め、</a:t>
            </a:r>
            <a:endParaRPr lang="en-US" altLang="ja-JP" sz="1900" b="1" dirty="0" smtClean="0"/>
          </a:p>
          <a:p>
            <a:r>
              <a:rPr kumimoji="1" lang="ja-JP" altLang="en-US" sz="1900" b="1" dirty="0" smtClean="0"/>
              <a:t>なんとか</a:t>
            </a:r>
            <a:r>
              <a:rPr kumimoji="1" lang="en-US" altLang="ja-JP" sz="1900" b="1" dirty="0" smtClean="0"/>
              <a:t>β</a:t>
            </a:r>
            <a:r>
              <a:rPr kumimoji="1" lang="ja-JP" altLang="en-US" sz="1900" b="1" dirty="0" smtClean="0"/>
              <a:t>版が完成した</a:t>
            </a:r>
            <a:r>
              <a:rPr lang="ja-JP" altLang="en-US" sz="1900" b="1" dirty="0" smtClean="0"/>
              <a:t>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125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633</TotalTime>
  <Words>597</Words>
  <Application>Microsoft Office PowerPoint</Application>
  <PresentationFormat>A4 210 x 297 mm</PresentationFormat>
  <Paragraphs>72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game103</dc:creator>
  <cp:lastModifiedBy>game107</cp:lastModifiedBy>
  <cp:revision>52</cp:revision>
  <dcterms:created xsi:type="dcterms:W3CDTF">2020-01-27T01:01:01Z</dcterms:created>
  <dcterms:modified xsi:type="dcterms:W3CDTF">2020-01-30T02:45:51Z</dcterms:modified>
</cp:coreProperties>
</file>