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5" r:id="rId6"/>
    <p:sldId id="264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77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AAA1-8AA5-40BA-A76A-115FBFAFF21E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FDF1-A67E-45F0-9FB3-4D55762D0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17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AAA1-8AA5-40BA-A76A-115FBFAFF21E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FDF1-A67E-45F0-9FB3-4D55762D0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47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AAA1-8AA5-40BA-A76A-115FBFAFF21E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FDF1-A67E-45F0-9FB3-4D55762D0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33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AAA1-8AA5-40BA-A76A-115FBFAFF21E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FDF1-A67E-45F0-9FB3-4D55762D0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53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AAA1-8AA5-40BA-A76A-115FBFAFF21E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FDF1-A67E-45F0-9FB3-4D55762D0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21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AAA1-8AA5-40BA-A76A-115FBFAFF21E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FDF1-A67E-45F0-9FB3-4D55762D0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06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AAA1-8AA5-40BA-A76A-115FBFAFF21E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FDF1-A67E-45F0-9FB3-4D55762D0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86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AAA1-8AA5-40BA-A76A-115FBFAFF21E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FDF1-A67E-45F0-9FB3-4D55762D0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51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AAA1-8AA5-40BA-A76A-115FBFAFF21E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FDF1-A67E-45F0-9FB3-4D55762D0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41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AAA1-8AA5-40BA-A76A-115FBFAFF21E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FDF1-A67E-45F0-9FB3-4D55762D0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05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AAA1-8AA5-40BA-A76A-115FBFAFF21E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FDF1-A67E-45F0-9FB3-4D55762D0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70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BAAA1-8AA5-40BA-A76A-115FBFAFF21E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2FDF1-A67E-45F0-9FB3-4D55762D0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6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グループ化 9"/>
          <p:cNvGrpSpPr/>
          <p:nvPr/>
        </p:nvGrpSpPr>
        <p:grpSpPr>
          <a:xfrm>
            <a:off x="-566735" y="1734619"/>
            <a:ext cx="13050715" cy="2352484"/>
            <a:chOff x="-566735" y="970533"/>
            <a:chExt cx="13050715" cy="2352484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53511" flipH="1">
              <a:off x="8852020" y="1080808"/>
              <a:ext cx="3631960" cy="2242209"/>
            </a:xfrm>
            <a:prstGeom prst="rect">
              <a:avLst/>
            </a:prstGeom>
            <a:effectLst>
              <a:outerShdw dist="63500" dir="2700000" algn="tl" rotWithShape="0">
                <a:prstClr val="black"/>
              </a:outerShdw>
            </a:effectLst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12112">
              <a:off x="-566735" y="970533"/>
              <a:ext cx="3868411" cy="2297376"/>
            </a:xfrm>
            <a:prstGeom prst="rect">
              <a:avLst/>
            </a:prstGeom>
            <a:effectLst>
              <a:outerShdw dist="63500" dir="2700000" algn="tl" rotWithShape="0">
                <a:prstClr val="black"/>
              </a:outerShdw>
            </a:effectLst>
          </p:spPr>
        </p:pic>
        <p:sp>
          <p:nvSpPr>
            <p:cNvPr id="7" name="テキスト ボックス 6"/>
            <p:cNvSpPr txBox="1"/>
            <p:nvPr/>
          </p:nvSpPr>
          <p:spPr>
            <a:xfrm>
              <a:off x="1056516" y="1500607"/>
              <a:ext cx="1014976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9600" dirty="0" smtClean="0">
                  <a:solidFill>
                    <a:srgbClr val="FFFF00"/>
                  </a:solidFill>
                  <a:effectLst>
                    <a:glow rad="88900">
                      <a:schemeClr val="tx1"/>
                    </a:glow>
                    <a:outerShdw dist="50800" dir="3600000" algn="ctr" rotWithShape="0">
                      <a:schemeClr val="tx1"/>
                    </a:outerShdw>
                  </a:effectLst>
                  <a:latin typeface="07ラノベPOP" panose="02000800000000000000" pitchFamily="50" charset="-128"/>
                  <a:ea typeface="07ラノベPOP" panose="02000800000000000000" pitchFamily="50" charset="-128"/>
                </a:rPr>
                <a:t>THE</a:t>
              </a:r>
              <a:r>
                <a:rPr kumimoji="1" lang="ja-JP" altLang="en-US" sz="9600" dirty="0" smtClean="0">
                  <a:solidFill>
                    <a:srgbClr val="FFFF00"/>
                  </a:solidFill>
                  <a:effectLst>
                    <a:glow rad="88900">
                      <a:schemeClr val="tx1"/>
                    </a:glow>
                    <a:outerShdw dist="50800" dir="3600000" algn="ctr" rotWithShape="0">
                      <a:schemeClr val="tx1"/>
                    </a:outerShdw>
                  </a:effectLst>
                  <a:latin typeface="07ラノベPOP" panose="02000800000000000000" pitchFamily="50" charset="-128"/>
                  <a:ea typeface="07ラノベPOP" panose="02000800000000000000" pitchFamily="50" charset="-128"/>
                </a:rPr>
                <a:t>チキンレース</a:t>
              </a:r>
              <a:endParaRPr kumimoji="1" lang="ja-JP" altLang="en-US" sz="9600" dirty="0">
                <a:solidFill>
                  <a:srgbClr val="FFFF00"/>
                </a:solidFill>
                <a:effectLst>
                  <a:glow rad="88900">
                    <a:schemeClr val="tx1"/>
                  </a:glow>
                  <a:outerShdw dist="50800" dir="3600000" algn="ctr" rotWithShape="0">
                    <a:schemeClr val="tx1"/>
                  </a:outerShdw>
                </a:effectLst>
                <a:latin typeface="07ラノベPOP" panose="02000800000000000000" pitchFamily="50" charset="-128"/>
                <a:ea typeface="07ラノベPOP" panose="02000800000000000000" pitchFamily="50" charset="-128"/>
              </a:endParaRPr>
            </a:p>
          </p:txBody>
        </p:sp>
      </p:grpSp>
      <p:sp>
        <p:nvSpPr>
          <p:cNvPr id="9" name="テキスト ボックス 8"/>
          <p:cNvSpPr txBox="1"/>
          <p:nvPr/>
        </p:nvSpPr>
        <p:spPr>
          <a:xfrm>
            <a:off x="9105495" y="5902970"/>
            <a:ext cx="3086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 smtClean="0">
                <a:effectLst>
                  <a:glow rad="101600">
                    <a:schemeClr val="bg1"/>
                  </a:glow>
                  <a:outerShdw dist="76200" dir="3600000" algn="ctr" rotWithShape="0">
                    <a:schemeClr val="tx1"/>
                  </a:outerShd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TEAM : D</a:t>
            </a:r>
          </a:p>
        </p:txBody>
      </p:sp>
    </p:spTree>
    <p:extLst>
      <p:ext uri="{BB962C8B-B14F-4D97-AF65-F5344CB8AC3E}">
        <p14:creationId xmlns:p14="http://schemas.microsoft.com/office/powerpoint/2010/main" val="215104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95736" y="1389428"/>
            <a:ext cx="11984528" cy="5399170"/>
          </a:xfrm>
          <a:prstGeom prst="rect">
            <a:avLst/>
          </a:prstGeom>
          <a:solidFill>
            <a:schemeClr val="bg1">
              <a:alpha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1275" y="-17578"/>
            <a:ext cx="2603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>
                <a:effectLst>
                  <a:glow rad="101600">
                    <a:schemeClr val="bg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Summary</a:t>
            </a:r>
            <a:endParaRPr lang="ja-JP" altLang="en-US" sz="3200" b="1" dirty="0">
              <a:effectLst>
                <a:glow rad="101600">
                  <a:schemeClr val="bg1"/>
                </a:glow>
              </a:effectLst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5169" y="356187"/>
            <a:ext cx="19139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b="1" dirty="0" smtClean="0">
                <a:effectLst>
                  <a:glow rad="101600">
                    <a:schemeClr val="bg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概要</a:t>
            </a:r>
            <a:endParaRPr lang="ja-JP" altLang="en-US" sz="6000" b="1" dirty="0">
              <a:effectLst>
                <a:glow rad="101600">
                  <a:schemeClr val="bg1"/>
                </a:glow>
              </a:effectLst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43125" y="163850"/>
            <a:ext cx="87488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育成 </a:t>
            </a:r>
            <a:r>
              <a:rPr lang="en-US" altLang="ja-JP" sz="6000" dirty="0" smtClean="0">
                <a:effectLst>
                  <a:glow rad="127000">
                    <a:schemeClr val="bg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×</a:t>
            </a:r>
            <a:r>
              <a:rPr kumimoji="1" lang="ja-JP" altLang="en-US" sz="6600" dirty="0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レースバトル！</a:t>
            </a:r>
            <a:endParaRPr kumimoji="1" lang="ja-JP" altLang="en-US" sz="6000" dirty="0">
              <a:solidFill>
                <a:srgbClr val="FFFF00"/>
              </a:solidFill>
              <a:effectLst>
                <a:glow rad="127000">
                  <a:schemeClr val="tx1"/>
                </a:glow>
              </a:effectLst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97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20180" y="-26467"/>
            <a:ext cx="2825993" cy="483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err="1" smtClean="0">
                <a:effectLst>
                  <a:glow rad="101600">
                    <a:schemeClr val="bg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WorldView</a:t>
            </a:r>
            <a:endParaRPr lang="ja-JP" altLang="en-US" sz="3600" b="1" dirty="0">
              <a:effectLst>
                <a:glow rad="101600">
                  <a:schemeClr val="bg1"/>
                </a:glow>
              </a:effectLst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5169" y="385517"/>
            <a:ext cx="2572831" cy="83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b="1" dirty="0">
                <a:effectLst>
                  <a:glow rad="101600">
                    <a:schemeClr val="bg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世界観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95736" y="1389428"/>
            <a:ext cx="11984528" cy="5399170"/>
          </a:xfrm>
          <a:prstGeom prst="rect">
            <a:avLst/>
          </a:prstGeom>
          <a:solidFill>
            <a:schemeClr val="bg1">
              <a:alpha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43126" y="163850"/>
            <a:ext cx="69287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dirty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壮大</a:t>
            </a:r>
            <a:r>
              <a:rPr lang="ja-JP" altLang="en-US" sz="6000" dirty="0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な</a:t>
            </a:r>
            <a:r>
              <a:rPr lang="ja-JP" altLang="en-US" sz="6600" dirty="0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草原で競争</a:t>
            </a:r>
            <a:endParaRPr kumimoji="1" lang="ja-JP" altLang="en-US" sz="6000" dirty="0">
              <a:solidFill>
                <a:srgbClr val="FFFF00"/>
              </a:solidFill>
              <a:effectLst>
                <a:glow rad="127000">
                  <a:schemeClr val="tx1"/>
                </a:glow>
              </a:effectLst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541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3104" y="-26467"/>
            <a:ext cx="3002989" cy="483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err="1" smtClean="0">
                <a:effectLst>
                  <a:glow rad="101600">
                    <a:schemeClr val="bg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UniquePoint</a:t>
            </a:r>
            <a:endParaRPr lang="ja-JP" altLang="en-US" sz="6000" b="1" dirty="0">
              <a:effectLst>
                <a:glow rad="101600">
                  <a:schemeClr val="bg1"/>
                </a:glow>
              </a:effectLst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5169" y="385517"/>
            <a:ext cx="2572831" cy="83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b="1" dirty="0" smtClean="0">
                <a:effectLst>
                  <a:glow rad="101600">
                    <a:schemeClr val="bg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特徴</a:t>
            </a:r>
            <a:endParaRPr lang="ja-JP" altLang="en-US" sz="6000" b="1" dirty="0">
              <a:effectLst>
                <a:glow rad="101600">
                  <a:schemeClr val="bg1"/>
                </a:glow>
              </a:effectLst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5736" y="1389428"/>
            <a:ext cx="11984528" cy="5399170"/>
          </a:xfrm>
          <a:prstGeom prst="rect">
            <a:avLst/>
          </a:prstGeom>
          <a:solidFill>
            <a:schemeClr val="bg1">
              <a:alpha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78158" y="186883"/>
            <a:ext cx="97977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産んだ卵</a:t>
            </a:r>
            <a:r>
              <a:rPr lang="ja-JP" altLang="en-US" sz="6000" dirty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を</a:t>
            </a:r>
            <a:r>
              <a:rPr kumimoji="1" lang="ja-JP" altLang="en-US" sz="6000" dirty="0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成長！？</a:t>
            </a:r>
            <a:endParaRPr kumimoji="1" lang="ja-JP" altLang="en-US" sz="6000" dirty="0">
              <a:solidFill>
                <a:srgbClr val="FFFF00"/>
              </a:solidFill>
              <a:effectLst>
                <a:glow rad="127000">
                  <a:schemeClr val="tx1"/>
                </a:glow>
              </a:effectLst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146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3104" y="-26467"/>
            <a:ext cx="3002989" cy="483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err="1" smtClean="0">
                <a:effectLst>
                  <a:glow rad="101600">
                    <a:schemeClr val="bg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UniquePoint</a:t>
            </a:r>
            <a:endParaRPr lang="ja-JP" altLang="en-US" sz="6000" b="1" dirty="0">
              <a:effectLst>
                <a:glow rad="101600">
                  <a:schemeClr val="bg1"/>
                </a:glow>
              </a:effectLst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5169" y="385517"/>
            <a:ext cx="2572831" cy="83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b="1" dirty="0" smtClean="0">
                <a:effectLst>
                  <a:glow rad="101600">
                    <a:schemeClr val="bg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特徴</a:t>
            </a:r>
            <a:endParaRPr lang="ja-JP" altLang="en-US" sz="6000" b="1" dirty="0">
              <a:effectLst>
                <a:glow rad="101600">
                  <a:schemeClr val="bg1"/>
                </a:glow>
              </a:effectLst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5736" y="1389428"/>
            <a:ext cx="11984528" cy="5399170"/>
          </a:xfrm>
          <a:prstGeom prst="rect">
            <a:avLst/>
          </a:prstGeom>
          <a:solidFill>
            <a:schemeClr val="bg1">
              <a:alpha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18839" y="186883"/>
            <a:ext cx="97977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>
                <a:solidFill>
                  <a:srgbClr val="FF0000"/>
                </a:solidFill>
                <a:effectLst>
                  <a:glow rad="127000">
                    <a:schemeClr val="tx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攻撃</a:t>
            </a:r>
            <a:r>
              <a:rPr kumimoji="1" lang="ja-JP" altLang="en-US" sz="6000" dirty="0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・</a:t>
            </a:r>
            <a:r>
              <a:rPr kumimoji="1" lang="ja-JP" altLang="en-US" sz="6000" dirty="0" smtClean="0">
                <a:solidFill>
                  <a:srgbClr val="00B0F0"/>
                </a:solidFill>
                <a:effectLst>
                  <a:glow rad="127000">
                    <a:schemeClr val="tx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妨害</a:t>
            </a:r>
            <a:r>
              <a:rPr kumimoji="1" lang="ja-JP" altLang="en-US" sz="6000" dirty="0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・加速</a:t>
            </a:r>
            <a:endParaRPr kumimoji="1" lang="ja-JP" altLang="en-US" sz="6000" dirty="0">
              <a:solidFill>
                <a:srgbClr val="FFFF00"/>
              </a:solidFill>
              <a:effectLst>
                <a:glow rad="127000">
                  <a:schemeClr val="tx1"/>
                </a:glow>
              </a:effectLst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203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82252" y="-6589"/>
            <a:ext cx="4270479" cy="483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effectLst>
                  <a:glow rad="101600">
                    <a:schemeClr val="bg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Screen &amp; Operation</a:t>
            </a:r>
            <a:endParaRPr lang="ja-JP" altLang="en-US" sz="39700" b="1" dirty="0">
              <a:effectLst>
                <a:glow rad="101600">
                  <a:schemeClr val="bg1"/>
                </a:glow>
              </a:effectLst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5169" y="385517"/>
            <a:ext cx="4398350" cy="83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b="1" dirty="0" smtClean="0">
                <a:effectLst>
                  <a:glow rad="101600">
                    <a:schemeClr val="bg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画面</a:t>
            </a:r>
            <a:r>
              <a:rPr lang="en-US" altLang="ja-JP" sz="6000" b="1" dirty="0">
                <a:effectLst>
                  <a:glow rad="101600">
                    <a:schemeClr val="bg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‣</a:t>
            </a:r>
            <a:r>
              <a:rPr lang="ja-JP" altLang="en-US" sz="6000" b="1" dirty="0" smtClean="0">
                <a:effectLst>
                  <a:glow rad="101600">
                    <a:schemeClr val="bg1"/>
                  </a:glow>
                </a:effectLst>
                <a:latin typeface="07ラノベPOP" panose="02000800000000000000" pitchFamily="50" charset="-128"/>
                <a:ea typeface="07ラノベPOP" panose="02000800000000000000" pitchFamily="50" charset="-128"/>
              </a:rPr>
              <a:t>操作</a:t>
            </a:r>
            <a:endParaRPr lang="ja-JP" altLang="en-US" sz="6000" b="1" dirty="0">
              <a:effectLst>
                <a:glow rad="101600">
                  <a:schemeClr val="bg1"/>
                </a:glow>
              </a:effectLst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5736" y="1389428"/>
            <a:ext cx="11984528" cy="5399170"/>
          </a:xfrm>
          <a:prstGeom prst="rect">
            <a:avLst/>
          </a:prstGeom>
          <a:solidFill>
            <a:schemeClr val="bg1">
              <a:alpha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9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40</Words>
  <Application>Microsoft Office PowerPoint</Application>
  <PresentationFormat>ワイド画面</PresentationFormat>
  <Paragraphs>16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07ラノベPOP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game103</dc:creator>
  <cp:lastModifiedBy>game103</cp:lastModifiedBy>
  <cp:revision>14</cp:revision>
  <dcterms:created xsi:type="dcterms:W3CDTF">2019-10-08T07:48:40Z</dcterms:created>
  <dcterms:modified xsi:type="dcterms:W3CDTF">2019-10-09T01:06:28Z</dcterms:modified>
</cp:coreProperties>
</file>