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5" r:id="rId6"/>
    <p:sldId id="264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8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" y="1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AAA1-8AA5-40BA-A76A-115FBFAFF21E}" type="datetimeFigureOut">
              <a:rPr kumimoji="1" lang="ja-JP" altLang="en-US" smtClean="0"/>
              <a:t>2019/10/9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FDF1-A67E-45F0-9FB3-4D55762D0A4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817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AAA1-8AA5-40BA-A76A-115FBFAFF21E}" type="datetimeFigureOut">
              <a:rPr kumimoji="1" lang="ja-JP" altLang="en-US" smtClean="0"/>
              <a:t>2019/10/9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FDF1-A67E-45F0-9FB3-4D55762D0A4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847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AAA1-8AA5-40BA-A76A-115FBFAFF21E}" type="datetimeFigureOut">
              <a:rPr kumimoji="1" lang="ja-JP" altLang="en-US" smtClean="0"/>
              <a:t>2019/10/9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FDF1-A67E-45F0-9FB3-4D55762D0A4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833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AAA1-8AA5-40BA-A76A-115FBFAFF21E}" type="datetimeFigureOut">
              <a:rPr kumimoji="1" lang="ja-JP" altLang="en-US" smtClean="0"/>
              <a:t>2019/10/9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FDF1-A67E-45F0-9FB3-4D55762D0A4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153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AAA1-8AA5-40BA-A76A-115FBFAFF21E}" type="datetimeFigureOut">
              <a:rPr kumimoji="1" lang="ja-JP" altLang="en-US" smtClean="0"/>
              <a:t>2019/10/9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FDF1-A67E-45F0-9FB3-4D55762D0A4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6214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AAA1-8AA5-40BA-A76A-115FBFAFF21E}" type="datetimeFigureOut">
              <a:rPr kumimoji="1" lang="ja-JP" altLang="en-US" smtClean="0"/>
              <a:t>2019/10/9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FDF1-A67E-45F0-9FB3-4D55762D0A4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406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AAA1-8AA5-40BA-A76A-115FBFAFF21E}" type="datetimeFigureOut">
              <a:rPr kumimoji="1" lang="ja-JP" altLang="en-US" smtClean="0"/>
              <a:t>2019/10/9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FDF1-A67E-45F0-9FB3-4D55762D0A4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9863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AAA1-8AA5-40BA-A76A-115FBFAFF21E}" type="datetimeFigureOut">
              <a:rPr kumimoji="1" lang="ja-JP" altLang="en-US" smtClean="0"/>
              <a:t>2019/10/9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FDF1-A67E-45F0-9FB3-4D55762D0A4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2519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AAA1-8AA5-40BA-A76A-115FBFAFF21E}" type="datetimeFigureOut">
              <a:rPr kumimoji="1" lang="ja-JP" altLang="en-US" smtClean="0"/>
              <a:t>2019/10/9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FDF1-A67E-45F0-9FB3-4D55762D0A4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8413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AAA1-8AA5-40BA-A76A-115FBFAFF21E}" type="datetimeFigureOut">
              <a:rPr kumimoji="1" lang="ja-JP" altLang="en-US" smtClean="0"/>
              <a:t>2019/10/9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FDF1-A67E-45F0-9FB3-4D55762D0A4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205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AAA1-8AA5-40BA-A76A-115FBFAFF21E}" type="datetimeFigureOut">
              <a:rPr kumimoji="1" lang="ja-JP" altLang="en-US" smtClean="0"/>
              <a:t>2019/10/9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FDF1-A67E-45F0-9FB3-4D55762D0A4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8708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BAAA1-8AA5-40BA-A76A-115FBFAFF21E}" type="datetimeFigureOut">
              <a:rPr kumimoji="1" lang="ja-JP" altLang="en-US" smtClean="0"/>
              <a:t>2019/10/9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2FDF1-A67E-45F0-9FB3-4D55762D0A4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06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1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microsoft.com/office/2007/relationships/hdphoto" Target="../media/hdphoto2.wdp"/><Relationship Id="rId5" Type="http://schemas.openxmlformats.org/officeDocument/2006/relationships/image" Target="../media/image5.jpeg"/><Relationship Id="rId15" Type="http://schemas.microsoft.com/office/2007/relationships/hdphoto" Target="../media/hdphoto3.wdp"/><Relationship Id="rId10" Type="http://schemas.openxmlformats.org/officeDocument/2006/relationships/image" Target="../media/image9.png"/><Relationship Id="rId4" Type="http://schemas.openxmlformats.org/officeDocument/2006/relationships/image" Target="../media/image4.jpe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グループ化 9"/>
          <p:cNvGrpSpPr/>
          <p:nvPr/>
        </p:nvGrpSpPr>
        <p:grpSpPr>
          <a:xfrm>
            <a:off x="-566735" y="1734619"/>
            <a:ext cx="13050715" cy="2352484"/>
            <a:chOff x="-566735" y="970533"/>
            <a:chExt cx="13050715" cy="2352484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53511" flipH="1">
              <a:off x="8852020" y="1080808"/>
              <a:ext cx="3631960" cy="2242209"/>
            </a:xfrm>
            <a:prstGeom prst="rect">
              <a:avLst/>
            </a:prstGeom>
            <a:effectLst>
              <a:outerShdw dist="63500" dir="2700000" algn="tl" rotWithShape="0">
                <a:prstClr val="black"/>
              </a:outerShdw>
            </a:effectLst>
          </p:spPr>
        </p:pic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12112">
              <a:off x="-566735" y="970533"/>
              <a:ext cx="3868411" cy="2297376"/>
            </a:xfrm>
            <a:prstGeom prst="rect">
              <a:avLst/>
            </a:prstGeom>
            <a:effectLst>
              <a:outerShdw dist="63500" dir="2700000" algn="tl" rotWithShape="0">
                <a:prstClr val="black"/>
              </a:outerShdw>
            </a:effectLst>
          </p:spPr>
        </p:pic>
        <p:sp>
          <p:nvSpPr>
            <p:cNvPr id="7" name="テキスト ボックス 6"/>
            <p:cNvSpPr txBox="1"/>
            <p:nvPr/>
          </p:nvSpPr>
          <p:spPr>
            <a:xfrm>
              <a:off x="1056516" y="1500607"/>
              <a:ext cx="1014976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9600" dirty="0" smtClean="0">
                  <a:solidFill>
                    <a:srgbClr val="FFFF00"/>
                  </a:solidFill>
                  <a:effectLst>
                    <a:glow rad="88900">
                      <a:schemeClr val="tx1"/>
                    </a:glow>
                    <a:outerShdw dist="50800" dir="3600000" algn="ctr" rotWithShape="0">
                      <a:schemeClr val="tx1"/>
                    </a:outerShdw>
                  </a:effectLst>
                  <a:latin typeface="07ラノベPOP" panose="02000800000000000000" pitchFamily="50" charset="-128"/>
                  <a:ea typeface="07ラノベPOP" panose="02000800000000000000" pitchFamily="50" charset="-128"/>
                </a:rPr>
                <a:t>THE</a:t>
              </a:r>
              <a:r>
                <a:rPr kumimoji="1" lang="ja-JP" altLang="en-US" sz="9600" dirty="0" smtClean="0">
                  <a:solidFill>
                    <a:srgbClr val="FFFF00"/>
                  </a:solidFill>
                  <a:effectLst>
                    <a:glow rad="88900">
                      <a:schemeClr val="tx1"/>
                    </a:glow>
                    <a:outerShdw dist="50800" dir="3600000" algn="ctr" rotWithShape="0">
                      <a:schemeClr val="tx1"/>
                    </a:outerShdw>
                  </a:effectLst>
                  <a:latin typeface="07ラノベPOP" panose="02000800000000000000" pitchFamily="50" charset="-128"/>
                  <a:ea typeface="07ラノベPOP" panose="02000800000000000000" pitchFamily="50" charset="-128"/>
                </a:rPr>
                <a:t>チキンレース</a:t>
              </a:r>
              <a:endParaRPr kumimoji="1" lang="ja-JP" altLang="en-US" sz="9600" dirty="0">
                <a:solidFill>
                  <a:srgbClr val="FFFF00"/>
                </a:solidFill>
                <a:effectLst>
                  <a:glow rad="88900">
                    <a:schemeClr val="tx1"/>
                  </a:glow>
                  <a:outerShdw dist="50800" dir="3600000" algn="ctr" rotWithShape="0">
                    <a:schemeClr val="tx1"/>
                  </a:outerShdw>
                </a:effectLst>
                <a:latin typeface="07ラノベPOP" panose="02000800000000000000" pitchFamily="50" charset="-128"/>
                <a:ea typeface="07ラノベPOP" panose="02000800000000000000" pitchFamily="50" charset="-128"/>
              </a:endParaRPr>
            </a:p>
          </p:txBody>
        </p:sp>
      </p:grpSp>
      <p:sp>
        <p:nvSpPr>
          <p:cNvPr id="9" name="テキスト ボックス 8"/>
          <p:cNvSpPr txBox="1"/>
          <p:nvPr/>
        </p:nvSpPr>
        <p:spPr>
          <a:xfrm>
            <a:off x="9105495" y="5902970"/>
            <a:ext cx="3086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 smtClean="0">
                <a:effectLst>
                  <a:glow rad="101600">
                    <a:schemeClr val="bg1"/>
                  </a:glow>
                  <a:outerShdw dist="76200" dir="3600000" algn="ctr" rotWithShape="0">
                    <a:schemeClr val="tx1"/>
                  </a:outerShdw>
                </a:effectLst>
                <a:latin typeface="07ラノベPOP" panose="02000800000000000000" pitchFamily="50" charset="-128"/>
                <a:ea typeface="07ラノベPOP" panose="02000800000000000000" pitchFamily="50" charset="-128"/>
              </a:rPr>
              <a:t>TEAM : D</a:t>
            </a:r>
          </a:p>
        </p:txBody>
      </p:sp>
    </p:spTree>
    <p:extLst>
      <p:ext uri="{BB962C8B-B14F-4D97-AF65-F5344CB8AC3E}">
        <p14:creationId xmlns:p14="http://schemas.microsoft.com/office/powerpoint/2010/main" val="215104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95736" y="1389428"/>
            <a:ext cx="11984528" cy="5399170"/>
          </a:xfrm>
          <a:prstGeom prst="rect">
            <a:avLst/>
          </a:prstGeom>
          <a:solidFill>
            <a:schemeClr val="bg1">
              <a:alpha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41275" y="-17578"/>
            <a:ext cx="2603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 smtClean="0">
                <a:effectLst>
                  <a:glow rad="101600">
                    <a:schemeClr val="bg1"/>
                  </a:glow>
                </a:effectLst>
                <a:latin typeface="07ラノベPOP" panose="02000800000000000000" pitchFamily="50" charset="-128"/>
                <a:ea typeface="07ラノベPOP" panose="02000800000000000000" pitchFamily="50" charset="-128"/>
              </a:rPr>
              <a:t>Summary</a:t>
            </a:r>
            <a:endParaRPr lang="ja-JP" altLang="en-US" sz="3200" b="1" dirty="0">
              <a:effectLst>
                <a:glow rad="101600">
                  <a:schemeClr val="bg1"/>
                </a:glow>
              </a:effectLst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75169" y="356187"/>
            <a:ext cx="19139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b="1" dirty="0" smtClean="0">
                <a:effectLst>
                  <a:glow rad="101600">
                    <a:schemeClr val="bg1"/>
                  </a:glow>
                </a:effectLst>
                <a:latin typeface="07ラノベPOP" panose="02000800000000000000" pitchFamily="50" charset="-128"/>
                <a:ea typeface="07ラノベPOP" panose="02000800000000000000" pitchFamily="50" charset="-128"/>
              </a:rPr>
              <a:t>概要</a:t>
            </a:r>
            <a:endParaRPr lang="ja-JP" altLang="en-US" sz="6000" b="1" dirty="0">
              <a:effectLst>
                <a:glow rad="101600">
                  <a:schemeClr val="bg1"/>
                </a:glow>
              </a:effectLst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443125" y="163850"/>
            <a:ext cx="87488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 dirty="0" smtClean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07ラノベPOP" panose="02000800000000000000" pitchFamily="50" charset="-128"/>
                <a:ea typeface="07ラノベPOP" panose="02000800000000000000" pitchFamily="50" charset="-128"/>
              </a:rPr>
              <a:t>育成 </a:t>
            </a:r>
            <a:r>
              <a:rPr lang="en-US" altLang="ja-JP" sz="6000" dirty="0" smtClean="0">
                <a:effectLst>
                  <a:glow rad="127000">
                    <a:schemeClr val="bg1"/>
                  </a:glow>
                </a:effectLst>
                <a:latin typeface="07ラノベPOP" panose="02000800000000000000" pitchFamily="50" charset="-128"/>
                <a:ea typeface="07ラノベPOP" panose="02000800000000000000" pitchFamily="50" charset="-128"/>
              </a:rPr>
              <a:t>×</a:t>
            </a:r>
            <a:r>
              <a:rPr kumimoji="1" lang="ja-JP" altLang="en-US" sz="6600" dirty="0" smtClean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07ラノベPOP" panose="02000800000000000000" pitchFamily="50" charset="-128"/>
                <a:ea typeface="07ラノベPOP" panose="02000800000000000000" pitchFamily="50" charset="-128"/>
              </a:rPr>
              <a:t>レースバトル！</a:t>
            </a:r>
            <a:endParaRPr kumimoji="1" lang="ja-JP" altLang="en-US" sz="6000" dirty="0">
              <a:solidFill>
                <a:srgbClr val="FFFF00"/>
              </a:solidFill>
              <a:effectLst>
                <a:glow rad="127000">
                  <a:schemeClr val="tx1"/>
                </a:glow>
              </a:effectLst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973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520180" y="-26467"/>
            <a:ext cx="2825993" cy="483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 err="1" smtClean="0">
                <a:effectLst>
                  <a:glow rad="101600">
                    <a:schemeClr val="bg1"/>
                  </a:glow>
                </a:effectLst>
                <a:latin typeface="07ラノベPOP" panose="02000800000000000000" pitchFamily="50" charset="-128"/>
                <a:ea typeface="07ラノベPOP" panose="02000800000000000000" pitchFamily="50" charset="-128"/>
              </a:rPr>
              <a:t>WorldView</a:t>
            </a:r>
            <a:endParaRPr lang="ja-JP" altLang="en-US" sz="3600" b="1" dirty="0">
              <a:effectLst>
                <a:glow rad="101600">
                  <a:schemeClr val="bg1"/>
                </a:glow>
              </a:effectLst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75169" y="385517"/>
            <a:ext cx="2572831" cy="839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b="1" dirty="0">
                <a:effectLst>
                  <a:glow rad="101600">
                    <a:schemeClr val="bg1"/>
                  </a:glow>
                </a:effectLst>
                <a:latin typeface="07ラノベPOP" panose="02000800000000000000" pitchFamily="50" charset="-128"/>
                <a:ea typeface="07ラノベPOP" panose="02000800000000000000" pitchFamily="50" charset="-128"/>
              </a:rPr>
              <a:t>世界観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95736" y="1389428"/>
            <a:ext cx="11984528" cy="5399170"/>
          </a:xfrm>
          <a:prstGeom prst="rect">
            <a:avLst/>
          </a:prstGeom>
          <a:solidFill>
            <a:schemeClr val="bg1">
              <a:alpha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443126" y="163850"/>
            <a:ext cx="69287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600" dirty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07ラノベPOP" panose="02000800000000000000" pitchFamily="50" charset="-128"/>
                <a:ea typeface="07ラノベPOP" panose="02000800000000000000" pitchFamily="50" charset="-128"/>
              </a:rPr>
              <a:t>壮大</a:t>
            </a:r>
            <a:r>
              <a:rPr lang="ja-JP" altLang="en-US" sz="6000" dirty="0" smtClean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07ラノベPOP" panose="02000800000000000000" pitchFamily="50" charset="-128"/>
                <a:ea typeface="07ラノベPOP" panose="02000800000000000000" pitchFamily="50" charset="-128"/>
              </a:rPr>
              <a:t>な</a:t>
            </a:r>
            <a:r>
              <a:rPr lang="ja-JP" altLang="en-US" sz="6600" dirty="0" smtClean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07ラノベPOP" panose="02000800000000000000" pitchFamily="50" charset="-128"/>
                <a:ea typeface="07ラノベPOP" panose="02000800000000000000" pitchFamily="50" charset="-128"/>
              </a:rPr>
              <a:t>草原で競争</a:t>
            </a:r>
            <a:endParaRPr kumimoji="1" lang="ja-JP" altLang="en-US" sz="6000" dirty="0">
              <a:solidFill>
                <a:srgbClr val="FFFF00"/>
              </a:solidFill>
              <a:effectLst>
                <a:glow rad="127000">
                  <a:schemeClr val="tx1"/>
                </a:glow>
              </a:effectLst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541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3104" y="-26467"/>
            <a:ext cx="3002989" cy="483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err="1" smtClean="0">
                <a:effectLst>
                  <a:glow rad="101600">
                    <a:schemeClr val="bg1"/>
                  </a:glow>
                </a:effectLst>
                <a:latin typeface="07ラノベPOP" panose="02000800000000000000" pitchFamily="50" charset="-128"/>
                <a:ea typeface="07ラノベPOP" panose="02000800000000000000" pitchFamily="50" charset="-128"/>
              </a:rPr>
              <a:t>UniquePoint</a:t>
            </a:r>
            <a:endParaRPr lang="ja-JP" altLang="en-US" sz="6000" b="1" dirty="0">
              <a:effectLst>
                <a:glow rad="101600">
                  <a:schemeClr val="bg1"/>
                </a:glow>
              </a:effectLst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75169" y="385517"/>
            <a:ext cx="2572831" cy="839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b="1" dirty="0" smtClean="0">
                <a:effectLst>
                  <a:glow rad="101600">
                    <a:schemeClr val="bg1"/>
                  </a:glow>
                </a:effectLst>
                <a:latin typeface="07ラノベPOP" panose="02000800000000000000" pitchFamily="50" charset="-128"/>
                <a:ea typeface="07ラノベPOP" panose="02000800000000000000" pitchFamily="50" charset="-128"/>
              </a:rPr>
              <a:t>特徴</a:t>
            </a:r>
            <a:endParaRPr lang="ja-JP" altLang="en-US" sz="6000" b="1" dirty="0">
              <a:effectLst>
                <a:glow rad="101600">
                  <a:schemeClr val="bg1"/>
                </a:glow>
              </a:effectLst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95736" y="1389428"/>
            <a:ext cx="11984528" cy="5399170"/>
          </a:xfrm>
          <a:prstGeom prst="rect">
            <a:avLst/>
          </a:prstGeom>
          <a:solidFill>
            <a:schemeClr val="bg1">
              <a:alpha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478158" y="186883"/>
            <a:ext cx="97977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 smtClean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07ラノベPOP" panose="02000800000000000000" pitchFamily="50" charset="-128"/>
                <a:ea typeface="07ラノベPOP" panose="02000800000000000000" pitchFamily="50" charset="-128"/>
              </a:rPr>
              <a:t>産んだ卵</a:t>
            </a:r>
            <a:r>
              <a:rPr lang="ja-JP" altLang="en-US" sz="6000" dirty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07ラノベPOP" panose="02000800000000000000" pitchFamily="50" charset="-128"/>
                <a:ea typeface="07ラノベPOP" panose="02000800000000000000" pitchFamily="50" charset="-128"/>
              </a:rPr>
              <a:t>を</a:t>
            </a:r>
            <a:r>
              <a:rPr kumimoji="1" lang="ja-JP" altLang="en-US" sz="6000" dirty="0" smtClean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07ラノベPOP" panose="02000800000000000000" pitchFamily="50" charset="-128"/>
                <a:ea typeface="07ラノベPOP" panose="02000800000000000000" pitchFamily="50" charset="-128"/>
              </a:rPr>
              <a:t>成長！？</a:t>
            </a:r>
            <a:endParaRPr kumimoji="1" lang="ja-JP" altLang="en-US" sz="6000" dirty="0">
              <a:solidFill>
                <a:srgbClr val="FFFF00"/>
              </a:solidFill>
              <a:effectLst>
                <a:glow rad="127000">
                  <a:schemeClr val="tx1"/>
                </a:glow>
              </a:effectLst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146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3104" y="-26467"/>
            <a:ext cx="3002989" cy="483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err="1" smtClean="0">
                <a:effectLst>
                  <a:glow rad="101600">
                    <a:schemeClr val="bg1"/>
                  </a:glow>
                </a:effectLst>
                <a:latin typeface="07ラノベPOP" panose="02000800000000000000" pitchFamily="50" charset="-128"/>
                <a:ea typeface="07ラノベPOP" panose="02000800000000000000" pitchFamily="50" charset="-128"/>
              </a:rPr>
              <a:t>UniquePoint</a:t>
            </a:r>
            <a:endParaRPr lang="ja-JP" altLang="en-US" sz="6000" b="1" dirty="0">
              <a:effectLst>
                <a:glow rad="101600">
                  <a:schemeClr val="bg1"/>
                </a:glow>
              </a:effectLst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75169" y="385517"/>
            <a:ext cx="2572831" cy="839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b="1" dirty="0" smtClean="0">
                <a:effectLst>
                  <a:glow rad="101600">
                    <a:schemeClr val="bg1"/>
                  </a:glow>
                </a:effectLst>
                <a:latin typeface="07ラノベPOP" panose="02000800000000000000" pitchFamily="50" charset="-128"/>
                <a:ea typeface="07ラノベPOP" panose="02000800000000000000" pitchFamily="50" charset="-128"/>
              </a:rPr>
              <a:t>特徴</a:t>
            </a:r>
            <a:endParaRPr lang="ja-JP" altLang="en-US" sz="6000" b="1" dirty="0">
              <a:effectLst>
                <a:glow rad="101600">
                  <a:schemeClr val="bg1"/>
                </a:glow>
              </a:effectLst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95736" y="1389428"/>
            <a:ext cx="11984528" cy="5399170"/>
          </a:xfrm>
          <a:prstGeom prst="rect">
            <a:avLst/>
          </a:prstGeom>
          <a:solidFill>
            <a:schemeClr val="bg1">
              <a:alpha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18839" y="186883"/>
            <a:ext cx="97977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 smtClean="0">
                <a:solidFill>
                  <a:srgbClr val="FF0000"/>
                </a:solidFill>
                <a:effectLst>
                  <a:glow rad="127000">
                    <a:schemeClr val="tx1"/>
                  </a:glow>
                </a:effectLst>
                <a:latin typeface="07ラノベPOP" panose="02000800000000000000" pitchFamily="50" charset="-128"/>
                <a:ea typeface="07ラノベPOP" panose="02000800000000000000" pitchFamily="50" charset="-128"/>
              </a:rPr>
              <a:t>攻撃</a:t>
            </a:r>
            <a:r>
              <a:rPr kumimoji="1" lang="ja-JP" altLang="en-US" sz="6000" dirty="0" smtClean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07ラノベPOP" panose="02000800000000000000" pitchFamily="50" charset="-128"/>
                <a:ea typeface="07ラノベPOP" panose="02000800000000000000" pitchFamily="50" charset="-128"/>
              </a:rPr>
              <a:t>・</a:t>
            </a:r>
            <a:r>
              <a:rPr kumimoji="1" lang="ja-JP" altLang="en-US" sz="6000" dirty="0" smtClean="0">
                <a:solidFill>
                  <a:srgbClr val="00B0F0"/>
                </a:solidFill>
                <a:effectLst>
                  <a:glow rad="127000">
                    <a:schemeClr val="tx1"/>
                  </a:glow>
                </a:effectLst>
                <a:latin typeface="07ラノベPOP" panose="02000800000000000000" pitchFamily="50" charset="-128"/>
                <a:ea typeface="07ラノベPOP" panose="02000800000000000000" pitchFamily="50" charset="-128"/>
              </a:rPr>
              <a:t>妨害</a:t>
            </a:r>
            <a:r>
              <a:rPr kumimoji="1" lang="ja-JP" altLang="en-US" sz="6000" dirty="0" smtClean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07ラノベPOP" panose="02000800000000000000" pitchFamily="50" charset="-128"/>
                <a:ea typeface="07ラノベPOP" panose="02000800000000000000" pitchFamily="50" charset="-128"/>
              </a:rPr>
              <a:t>・加速</a:t>
            </a:r>
            <a:endParaRPr kumimoji="1" lang="ja-JP" altLang="en-US" sz="6000" dirty="0">
              <a:solidFill>
                <a:srgbClr val="FFFF00"/>
              </a:solidFill>
              <a:effectLst>
                <a:glow rad="127000">
                  <a:schemeClr val="tx1"/>
                </a:glow>
              </a:effectLst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203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82252" y="-6589"/>
            <a:ext cx="4270479" cy="483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effectLst>
                  <a:glow rad="101600">
                    <a:schemeClr val="bg1"/>
                  </a:glow>
                </a:effectLst>
                <a:latin typeface="07ラノベPOP" panose="02000800000000000000" pitchFamily="50" charset="-128"/>
                <a:ea typeface="07ラノベPOP" panose="02000800000000000000" pitchFamily="50" charset="-128"/>
              </a:rPr>
              <a:t>Screen &amp; Operation</a:t>
            </a:r>
            <a:endParaRPr lang="ja-JP" altLang="en-US" sz="39700" b="1" dirty="0">
              <a:effectLst>
                <a:glow rad="101600">
                  <a:schemeClr val="bg1"/>
                </a:glow>
              </a:effectLst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75169" y="385517"/>
            <a:ext cx="4398350" cy="839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b="1" dirty="0" smtClean="0">
                <a:effectLst>
                  <a:glow rad="101600">
                    <a:schemeClr val="bg1"/>
                  </a:glow>
                </a:effectLst>
                <a:latin typeface="07ラノベPOP" panose="02000800000000000000" pitchFamily="50" charset="-128"/>
                <a:ea typeface="07ラノベPOP" panose="02000800000000000000" pitchFamily="50" charset="-128"/>
              </a:rPr>
              <a:t>画面</a:t>
            </a:r>
            <a:r>
              <a:rPr lang="en-US" altLang="ja-JP" sz="6000" b="1" dirty="0">
                <a:effectLst>
                  <a:glow rad="101600">
                    <a:schemeClr val="bg1"/>
                  </a:glow>
                </a:effectLst>
                <a:latin typeface="07ラノベPOP" panose="02000800000000000000" pitchFamily="50" charset="-128"/>
                <a:ea typeface="07ラノベPOP" panose="02000800000000000000" pitchFamily="50" charset="-128"/>
              </a:rPr>
              <a:t>‣</a:t>
            </a:r>
            <a:r>
              <a:rPr lang="ja-JP" altLang="en-US" sz="6000" b="1" dirty="0" smtClean="0">
                <a:effectLst>
                  <a:glow rad="101600">
                    <a:schemeClr val="bg1"/>
                  </a:glow>
                </a:effectLst>
                <a:latin typeface="07ラノベPOP" panose="02000800000000000000" pitchFamily="50" charset="-128"/>
                <a:ea typeface="07ラノベPOP" panose="02000800000000000000" pitchFamily="50" charset="-128"/>
              </a:rPr>
              <a:t>操作</a:t>
            </a:r>
            <a:endParaRPr lang="ja-JP" altLang="en-US" sz="6000" b="1" dirty="0">
              <a:effectLst>
                <a:glow rad="101600">
                  <a:schemeClr val="bg1"/>
                </a:glow>
              </a:effectLst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95736" y="1389428"/>
            <a:ext cx="11984528" cy="5399170"/>
          </a:xfrm>
          <a:prstGeom prst="rect">
            <a:avLst/>
          </a:prstGeom>
          <a:solidFill>
            <a:schemeClr val="bg1">
              <a:alpha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96056" y="6232981"/>
            <a:ext cx="5868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200" dirty="0" smtClean="0">
                <a:effectLst>
                  <a:outerShdw dist="63500" dir="3000000" algn="ctr" rotWithShape="0">
                    <a:schemeClr val="tx1">
                      <a:alpha val="50000"/>
                    </a:schemeClr>
                  </a:outerShdw>
                </a:effectLst>
                <a:latin typeface="07ラノベPOP" panose="02000800000000000000" pitchFamily="50" charset="-128"/>
                <a:ea typeface="07ラノベPOP" panose="02000800000000000000" pitchFamily="50" charset="-128"/>
              </a:rPr>
              <a:t>コントローラーを振り上げると</a:t>
            </a:r>
            <a:r>
              <a:rPr kumimoji="1" lang="ja-JP" altLang="en-US" sz="2800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dist="63500" dir="3000000" algn="ctr" rotWithShape="0">
                    <a:schemeClr val="tx1">
                      <a:alpha val="50000"/>
                    </a:schemeClr>
                  </a:outerShdw>
                </a:effectLst>
                <a:latin typeface="07ラノベPOP" panose="02000800000000000000" pitchFamily="50" charset="-128"/>
                <a:ea typeface="07ラノベPOP" panose="02000800000000000000" pitchFamily="50" charset="-128"/>
              </a:rPr>
              <a:t>ジャンプ</a:t>
            </a:r>
            <a:r>
              <a:rPr kumimoji="1" lang="en-US" altLang="ja-JP" sz="2800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dist="63500" dir="3000000" algn="ctr" rotWithShape="0">
                    <a:schemeClr val="tx1">
                      <a:alpha val="50000"/>
                    </a:schemeClr>
                  </a:outerShdw>
                </a:effectLst>
                <a:latin typeface="07ラノベPOP" panose="02000800000000000000" pitchFamily="50" charset="-128"/>
                <a:ea typeface="07ラノベPOP" panose="02000800000000000000" pitchFamily="50" charset="-128"/>
              </a:rPr>
              <a:t>!!</a:t>
            </a:r>
            <a:endParaRPr kumimoji="1" lang="ja-JP" altLang="en-US" sz="2800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dist="63500" dir="3000000" algn="ctr" rotWithShape="0">
                  <a:schemeClr val="tx1">
                    <a:alpha val="50000"/>
                  </a:schemeClr>
                </a:outerShdw>
              </a:effectLst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44643" y="3597853"/>
            <a:ext cx="4381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200" dirty="0" smtClean="0">
                <a:effectLst>
                  <a:outerShdw dist="63500" dir="3000000" algn="ctr" rotWithShape="0">
                    <a:schemeClr val="tx1">
                      <a:alpha val="50000"/>
                    </a:schemeClr>
                  </a:outerShdw>
                </a:effectLst>
                <a:latin typeface="07ラノベPOP" panose="02000800000000000000" pitchFamily="50" charset="-128"/>
                <a:ea typeface="07ラノベPOP" panose="02000800000000000000" pitchFamily="50" charset="-128"/>
              </a:rPr>
              <a:t>傾けると任意の方向へ</a:t>
            </a:r>
            <a:r>
              <a:rPr lang="ja-JP" altLang="en-US" sz="2800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dist="63500" dir="3000000" algn="ctr" rotWithShape="0">
                    <a:schemeClr val="tx1">
                      <a:alpha val="50000"/>
                    </a:schemeClr>
                  </a:outerShdw>
                </a:effectLst>
                <a:latin typeface="07ラノベPOP" panose="02000800000000000000" pitchFamily="50" charset="-128"/>
                <a:ea typeface="07ラノベPOP" panose="02000800000000000000" pitchFamily="50" charset="-128"/>
              </a:rPr>
              <a:t>曲がる</a:t>
            </a:r>
            <a:r>
              <a:rPr lang="en-US" altLang="ja-JP" sz="2800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dist="63500" dir="3000000" algn="ctr" rotWithShape="0">
                    <a:schemeClr val="tx1">
                      <a:alpha val="50000"/>
                    </a:schemeClr>
                  </a:outerShdw>
                </a:effectLst>
                <a:latin typeface="07ラノベPOP" panose="02000800000000000000" pitchFamily="50" charset="-128"/>
                <a:ea typeface="07ラノベPOP" panose="02000800000000000000" pitchFamily="50" charset="-128"/>
              </a:rPr>
              <a:t>!!</a:t>
            </a:r>
            <a:endParaRPr kumimoji="1" lang="ja-JP" altLang="en-US" sz="2800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dist="63500" dir="3000000" algn="ctr" rotWithShape="0">
                  <a:schemeClr val="tx1">
                    <a:alpha val="50000"/>
                  </a:schemeClr>
                </a:outerShdw>
              </a:effectLst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6882" y="1342816"/>
            <a:ext cx="373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effectLst>
                  <a:outerShdw dist="38100" dir="2400000" algn="tl">
                    <a:srgbClr val="000000">
                      <a:alpha val="50000"/>
                    </a:srgbClr>
                  </a:outerShdw>
                </a:effectLst>
                <a:latin typeface="07ラノベPOP" panose="02000800000000000000" pitchFamily="50" charset="-128"/>
                <a:ea typeface="07ラノベPOP" panose="02000800000000000000" pitchFamily="50" charset="-128"/>
              </a:rPr>
              <a:t>左右の移動</a:t>
            </a:r>
            <a:r>
              <a:rPr kumimoji="1" lang="en-US" altLang="ja-JP" sz="2800" dirty="0" smtClean="0">
                <a:effectLst>
                  <a:outerShdw dist="38100" dir="2400000" algn="tl">
                    <a:srgbClr val="000000">
                      <a:alpha val="50000"/>
                    </a:srgbClr>
                  </a:outerShdw>
                </a:effectLst>
                <a:latin typeface="07ラノベPOP" panose="02000800000000000000" pitchFamily="50" charset="-128"/>
                <a:ea typeface="07ラノベPOP" panose="02000800000000000000" pitchFamily="50" charset="-128"/>
              </a:rPr>
              <a:t>(</a:t>
            </a:r>
            <a:r>
              <a:rPr lang="ja-JP" altLang="en-US" sz="2800" dirty="0">
                <a:effectLst>
                  <a:outerShdw dist="38100" dir="2400000" algn="tl">
                    <a:srgbClr val="000000">
                      <a:alpha val="50000"/>
                    </a:srgbClr>
                  </a:outerShdw>
                </a:effectLst>
                <a:latin typeface="07ラノベPOP" panose="02000800000000000000" pitchFamily="50" charset="-128"/>
                <a:ea typeface="07ラノベPOP" panose="02000800000000000000" pitchFamily="50" charset="-128"/>
              </a:rPr>
              <a:t>ハンドル</a:t>
            </a:r>
            <a:r>
              <a:rPr kumimoji="1" lang="en-US" altLang="ja-JP" sz="2800" dirty="0" smtClean="0">
                <a:effectLst>
                  <a:outerShdw dist="38100" dir="2400000" algn="tl">
                    <a:srgbClr val="000000">
                      <a:alpha val="50000"/>
                    </a:srgbClr>
                  </a:outerShdw>
                </a:effectLst>
                <a:latin typeface="07ラノベPOP" panose="02000800000000000000" pitchFamily="50" charset="-128"/>
                <a:ea typeface="07ラノベPOP" panose="02000800000000000000" pitchFamily="50" charset="-128"/>
              </a:rPr>
              <a:t>)</a:t>
            </a:r>
            <a:endParaRPr kumimoji="1" lang="ja-JP" altLang="en-US" sz="2800" dirty="0">
              <a:effectLst>
                <a:outerShdw dist="38100" dir="2400000" algn="tl">
                  <a:srgbClr val="000000">
                    <a:alpha val="50000"/>
                  </a:srgbClr>
                </a:outerShdw>
              </a:effectLst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809412" y="4045497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effectLst>
                  <a:outerShdw dist="38100" dir="2400000" algn="tl">
                    <a:srgbClr val="000000">
                      <a:alpha val="50000"/>
                    </a:srgbClr>
                  </a:outerShdw>
                </a:effectLst>
                <a:latin typeface="07ラノベPOP" panose="02000800000000000000" pitchFamily="50" charset="-128"/>
                <a:ea typeface="07ラノベPOP" panose="02000800000000000000" pitchFamily="50" charset="-128"/>
              </a:rPr>
              <a:t>アイテムの使用方法</a:t>
            </a:r>
            <a:endParaRPr kumimoji="1" lang="ja-JP" altLang="en-US" sz="2800" dirty="0">
              <a:effectLst>
                <a:outerShdw dist="38100" dir="2400000" algn="tl">
                  <a:srgbClr val="000000">
                    <a:alpha val="50000"/>
                  </a:srgbClr>
                </a:outerShdw>
              </a:effectLst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812320" y="1351283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effectLst>
                  <a:outerShdw dist="38100" dir="2400000" algn="tl">
                    <a:srgbClr val="000000">
                      <a:alpha val="50000"/>
                    </a:srgbClr>
                  </a:outerShdw>
                </a:effectLst>
                <a:latin typeface="07ラノベPOP" panose="02000800000000000000" pitchFamily="50" charset="-128"/>
                <a:ea typeface="07ラノベPOP" panose="02000800000000000000" pitchFamily="50" charset="-128"/>
              </a:rPr>
              <a:t>アクセルとブレーキ</a:t>
            </a:r>
            <a:endParaRPr kumimoji="1" lang="ja-JP" altLang="en-US" sz="2800" dirty="0">
              <a:effectLst>
                <a:outerShdw dist="38100" dir="2400000" algn="tl">
                  <a:srgbClr val="000000">
                    <a:alpha val="50000"/>
                  </a:srgbClr>
                </a:outerShdw>
              </a:effectLst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6882" y="4012953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effectLst>
                  <a:outerShdw dist="38100" dir="2400000" algn="tl">
                    <a:srgbClr val="000000">
                      <a:alpha val="50000"/>
                    </a:srgbClr>
                  </a:outerShdw>
                </a:effectLst>
                <a:latin typeface="07ラノベPOP" panose="02000800000000000000" pitchFamily="50" charset="-128"/>
                <a:ea typeface="07ラノベPOP" panose="02000800000000000000" pitchFamily="50" charset="-128"/>
              </a:rPr>
              <a:t>ジャンプの仕方</a:t>
            </a:r>
            <a:endParaRPr kumimoji="1" lang="ja-JP" altLang="en-US" sz="2800" dirty="0">
              <a:effectLst>
                <a:outerShdw dist="38100" dir="2400000" algn="tl">
                  <a:srgbClr val="000000">
                    <a:alpha val="50000"/>
                  </a:srgbClr>
                </a:outerShdw>
              </a:effectLst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223055" y="3673680"/>
            <a:ext cx="54649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effectLst>
                  <a:outerShdw dist="63500" dir="3000000" algn="ctr" rotWithShape="0">
                    <a:schemeClr val="tx1">
                      <a:alpha val="50000"/>
                    </a:schemeClr>
                  </a:outerShdw>
                </a:effectLst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kumimoji="1" lang="ja-JP" altLang="en-US" sz="2200" dirty="0" smtClean="0">
                <a:effectLst>
                  <a:outerShdw dist="63500" dir="3000000" algn="ctr" rotWithShape="0">
                    <a:schemeClr val="tx1">
                      <a:alpha val="50000"/>
                    </a:schemeClr>
                  </a:outerShdw>
                </a:effectLst>
                <a:latin typeface="07ラノベPOP" panose="02000800000000000000" pitchFamily="50" charset="-128"/>
                <a:ea typeface="07ラノベPOP" panose="02000800000000000000" pitchFamily="50" charset="-128"/>
              </a:rPr>
              <a:t>ボタンで</a:t>
            </a:r>
            <a:r>
              <a:rPr lang="ja-JP" altLang="en-US" sz="2200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dist="63500" dir="3000000" algn="ctr" rotWithShape="0">
                    <a:schemeClr val="tx1">
                      <a:alpha val="50000"/>
                    </a:schemeClr>
                  </a:outerShdw>
                </a:effectLst>
                <a:latin typeface="07ラノベPOP" panose="02000800000000000000" pitchFamily="50" charset="-128"/>
                <a:ea typeface="07ラノベPOP" panose="02000800000000000000" pitchFamily="50" charset="-128"/>
              </a:rPr>
              <a:t>ブレーキ</a:t>
            </a:r>
            <a:r>
              <a:rPr lang="ja-JP" altLang="en-US" sz="2200" dirty="0" smtClean="0">
                <a:effectLst>
                  <a:outerShdw dist="63500" dir="3000000" algn="ctr" rotWithShape="0">
                    <a:schemeClr val="tx1">
                      <a:alpha val="50000"/>
                    </a:schemeClr>
                  </a:outerShdw>
                </a:effectLst>
                <a:latin typeface="07ラノベPOP" panose="02000800000000000000" pitchFamily="50" charset="-128"/>
                <a:ea typeface="07ラノベPOP" panose="02000800000000000000" pitchFamily="50" charset="-128"/>
              </a:rPr>
              <a:t>・     ボタンで</a:t>
            </a:r>
            <a:r>
              <a:rPr lang="ja-JP" altLang="en-US" sz="2200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dist="63500" dir="3000000" algn="ctr" rotWithShape="0">
                    <a:schemeClr val="tx1">
                      <a:alpha val="50000"/>
                    </a:schemeClr>
                  </a:outerShdw>
                </a:effectLst>
                <a:latin typeface="07ラノベPOP" panose="02000800000000000000" pitchFamily="50" charset="-128"/>
                <a:ea typeface="07ラノベPOP" panose="02000800000000000000" pitchFamily="50" charset="-128"/>
              </a:rPr>
              <a:t>アクセル</a:t>
            </a:r>
            <a:endParaRPr kumimoji="1" lang="en-US" altLang="ja-JP" sz="2200" dirty="0" smtClean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dist="63500" dir="3000000" algn="ctr" rotWithShape="0">
                  <a:schemeClr val="tx1">
                    <a:alpha val="50000"/>
                  </a:schemeClr>
                </a:outerShdw>
              </a:effectLst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pic>
        <p:nvPicPr>
          <p:cNvPr id="40" name="図 3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96" t="6709" r="5213" b="15628"/>
          <a:stretch/>
        </p:blipFill>
        <p:spPr>
          <a:xfrm rot="5400000">
            <a:off x="4096276" y="6528391"/>
            <a:ext cx="1484634" cy="2449640"/>
          </a:xfrm>
          <a:prstGeom prst="rect">
            <a:avLst/>
          </a:prstGeom>
          <a:effectLst>
            <a:outerShdw blurRad="190500" dist="63500" dir="3000000" algn="ctr" rotWithShape="0">
              <a:schemeClr val="tx1"/>
            </a:outerShdw>
          </a:effectLst>
        </p:spPr>
      </p:pic>
      <p:pic>
        <p:nvPicPr>
          <p:cNvPr id="41" name="図 4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2" t="10307" r="6511" b="17665"/>
          <a:stretch/>
        </p:blipFill>
        <p:spPr>
          <a:xfrm rot="5400000">
            <a:off x="9853017" y="4148138"/>
            <a:ext cx="1497981" cy="2515837"/>
          </a:xfrm>
          <a:prstGeom prst="rect">
            <a:avLst/>
          </a:prstGeom>
          <a:effectLst>
            <a:outerShdw blurRad="190500" dist="63500" dir="3000000" algn="ctr" rotWithShape="0">
              <a:schemeClr val="tx1"/>
            </a:outerShdw>
          </a:effectLst>
        </p:spPr>
      </p:pic>
      <p:pic>
        <p:nvPicPr>
          <p:cNvPr id="42" name="図 4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25" t="10342" r="3900" b="13507"/>
          <a:stretch/>
        </p:blipFill>
        <p:spPr>
          <a:xfrm rot="5400000">
            <a:off x="9845115" y="1524568"/>
            <a:ext cx="1483026" cy="2474686"/>
          </a:xfrm>
          <a:prstGeom prst="rect">
            <a:avLst/>
          </a:prstGeom>
          <a:effectLst>
            <a:outerShdw blurRad="190500" dist="38100" dir="2400000" algn="ctr" rotWithShape="0">
              <a:schemeClr val="tx1"/>
            </a:outerShdw>
          </a:effectLst>
        </p:spPr>
      </p:pic>
      <p:sp>
        <p:nvSpPr>
          <p:cNvPr id="44" name="楕円 43"/>
          <p:cNvSpPr/>
          <p:nvPr/>
        </p:nvSpPr>
        <p:spPr>
          <a:xfrm>
            <a:off x="6055350" y="3746911"/>
            <a:ext cx="289159" cy="2891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38100" dir="3000000" algn="ctr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07ラノベPOP" panose="02000800000000000000" pitchFamily="50" charset="-128"/>
                <a:ea typeface="07ラノベPOP" panose="02000800000000000000" pitchFamily="50" charset="-128"/>
              </a:rPr>
              <a:t>1</a:t>
            </a:r>
            <a:endParaRPr kumimoji="1" lang="ja-JP" altLang="en-US" dirty="0">
              <a:solidFill>
                <a:schemeClr val="tx1"/>
              </a:solidFill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45" name="楕円 44"/>
          <p:cNvSpPr/>
          <p:nvPr/>
        </p:nvSpPr>
        <p:spPr>
          <a:xfrm>
            <a:off x="8966593" y="3746910"/>
            <a:ext cx="289159" cy="2891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38100" dir="3000000" algn="ctr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07ラノベPOP" panose="02000800000000000000" pitchFamily="50" charset="-128"/>
                <a:ea typeface="07ラノベPOP" panose="02000800000000000000" pitchFamily="50" charset="-128"/>
              </a:rPr>
              <a:t>2</a:t>
            </a:r>
            <a:endParaRPr kumimoji="1" lang="ja-JP" altLang="en-US" dirty="0">
              <a:solidFill>
                <a:schemeClr val="tx1"/>
              </a:solidFill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991632" y="6235577"/>
            <a:ext cx="4406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200" dirty="0" smtClean="0">
                <a:effectLst>
                  <a:outerShdw dist="63500" dir="3000000" algn="ctr" rotWithShape="0">
                    <a:schemeClr val="tx1">
                      <a:alpha val="50000"/>
                    </a:schemeClr>
                  </a:outerShdw>
                </a:effectLst>
                <a:latin typeface="07ラノベPOP" panose="02000800000000000000" pitchFamily="50" charset="-128"/>
                <a:ea typeface="07ラノベPOP" panose="02000800000000000000" pitchFamily="50" charset="-128"/>
              </a:rPr>
              <a:t>の上か下で</a:t>
            </a:r>
            <a:r>
              <a:rPr kumimoji="1" lang="ja-JP" altLang="en-US" sz="2800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dist="63500" dir="3000000" algn="ctr" rotWithShape="0">
                    <a:schemeClr val="tx1">
                      <a:alpha val="50000"/>
                    </a:schemeClr>
                  </a:outerShdw>
                </a:effectLst>
                <a:latin typeface="07ラノベPOP" panose="02000800000000000000" pitchFamily="50" charset="-128"/>
                <a:ea typeface="07ラノベPOP" panose="02000800000000000000" pitchFamily="50" charset="-128"/>
              </a:rPr>
              <a:t>アイテムを使用</a:t>
            </a:r>
            <a:r>
              <a:rPr kumimoji="1" lang="en-US" altLang="ja-JP" sz="2800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dist="63500" dir="3000000" algn="ctr" rotWithShape="0">
                    <a:schemeClr val="tx1">
                      <a:alpha val="50000"/>
                    </a:schemeClr>
                  </a:outerShdw>
                </a:effectLst>
                <a:latin typeface="07ラノベPOP" panose="02000800000000000000" pitchFamily="50" charset="-128"/>
                <a:ea typeface="07ラノベPOP" panose="02000800000000000000" pitchFamily="50" charset="-128"/>
              </a:rPr>
              <a:t>!!</a:t>
            </a:r>
            <a:endParaRPr kumimoji="1" lang="ja-JP" altLang="en-US" sz="2800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dist="63500" dir="3000000" algn="ctr" rotWithShape="0">
                  <a:schemeClr val="tx1">
                    <a:alpha val="50000"/>
                  </a:schemeClr>
                </a:outerShdw>
              </a:effectLst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47" name="加算 46"/>
          <p:cNvSpPr/>
          <p:nvPr/>
        </p:nvSpPr>
        <p:spPr>
          <a:xfrm>
            <a:off x="6608694" y="6304274"/>
            <a:ext cx="451104" cy="427209"/>
          </a:xfrm>
          <a:prstGeom prst="mathPlu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38100" dir="3000000" algn="ctr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8" name="図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032" y="4531538"/>
            <a:ext cx="3117077" cy="1735852"/>
          </a:xfrm>
          <a:prstGeom prst="rect">
            <a:avLst/>
          </a:prstGeom>
          <a:effectLst>
            <a:outerShdw blurRad="190500" dist="38100" dir="2400000" algn="ctr" rotWithShape="0">
              <a:schemeClr val="tx1"/>
            </a:outerShdw>
          </a:effectLst>
        </p:spPr>
      </p:pic>
      <p:sp>
        <p:nvSpPr>
          <p:cNvPr id="50" name="ドーナツ 49"/>
          <p:cNvSpPr/>
          <p:nvPr/>
        </p:nvSpPr>
        <p:spPr>
          <a:xfrm>
            <a:off x="10705184" y="1950996"/>
            <a:ext cx="820132" cy="835696"/>
          </a:xfrm>
          <a:prstGeom prst="donut">
            <a:avLst>
              <a:gd name="adj" fmla="val 11444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  <a:effectLst>
            <a:outerShdw dist="38100" dir="3000000" algn="ctr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ドーナツ 50"/>
          <p:cNvSpPr/>
          <p:nvPr/>
        </p:nvSpPr>
        <p:spPr>
          <a:xfrm>
            <a:off x="9547971" y="4826817"/>
            <a:ext cx="820132" cy="835696"/>
          </a:xfrm>
          <a:prstGeom prst="donut">
            <a:avLst>
              <a:gd name="adj" fmla="val 11444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  <a:effectLst>
            <a:outerShdw dist="38100" dir="3000000" algn="ctr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3" name="上矢印 52"/>
          <p:cNvSpPr/>
          <p:nvPr/>
        </p:nvSpPr>
        <p:spPr>
          <a:xfrm>
            <a:off x="4457149" y="4619777"/>
            <a:ext cx="637442" cy="1535270"/>
          </a:xfrm>
          <a:prstGeom prst="upArrow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  <a:effectLst>
            <a:outerShdw dist="38100" dir="3000000" algn="ctr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図 51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17" b="99583" l="0" r="100000">
                        <a14:foregroundMark x1="48750" y1="7917" x2="55000" y2="10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688" r="38541"/>
          <a:stretch/>
        </p:blipFill>
        <p:spPr>
          <a:xfrm rot="16200000">
            <a:off x="4453554" y="4512277"/>
            <a:ext cx="655944" cy="2259712"/>
          </a:xfrm>
          <a:prstGeom prst="rect">
            <a:avLst/>
          </a:prstGeom>
          <a:effectLst>
            <a:outerShdw blurRad="190500" dist="63500" dir="3000000" algn="ctr" rotWithShape="0">
              <a:schemeClr val="tx1"/>
            </a:outerShdw>
          </a:effectLst>
        </p:spPr>
      </p:pic>
      <p:pic>
        <p:nvPicPr>
          <p:cNvPr id="55" name="図 5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66" y="1887118"/>
            <a:ext cx="3106925" cy="1749585"/>
          </a:xfrm>
          <a:prstGeom prst="rect">
            <a:avLst/>
          </a:prstGeom>
          <a:effectLst>
            <a:outerShdw blurRad="190500" dist="38100" dir="2400000" algn="ctr" rotWithShape="0">
              <a:schemeClr val="tx1"/>
            </a:outerShdw>
          </a:effectLst>
        </p:spPr>
      </p:pic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17" b="99583" l="0" r="100000">
                        <a14:foregroundMark x1="48750" y1="7917" x2="55000" y2="10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688" r="38541"/>
          <a:stretch/>
        </p:blipFill>
        <p:spPr>
          <a:xfrm rot="17123116">
            <a:off x="4428773" y="1555854"/>
            <a:ext cx="655944" cy="2259712"/>
          </a:xfrm>
          <a:prstGeom prst="rect">
            <a:avLst/>
          </a:prstGeom>
          <a:effectLst>
            <a:outerShdw blurRad="190500" dist="63500" dir="3000000" algn="ctr" rotWithShape="0">
              <a:schemeClr val="tx1"/>
            </a:outerShdw>
          </a:effectLst>
        </p:spPr>
      </p:pic>
      <p:pic>
        <p:nvPicPr>
          <p:cNvPr id="34" name="図 33"/>
          <p:cNvPicPr>
            <a:picLocks noChangeAspect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101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94" t="18144" r="10840" b="23224"/>
          <a:stretch/>
        </p:blipFill>
        <p:spPr>
          <a:xfrm rot="19202499">
            <a:off x="3165059" y="1991597"/>
            <a:ext cx="1088812" cy="576864"/>
          </a:xfrm>
          <a:prstGeom prst="rect">
            <a:avLst/>
          </a:prstGeom>
          <a:effectLst>
            <a:glow rad="38100">
              <a:schemeClr val="tx1"/>
            </a:glow>
          </a:effectLst>
        </p:spPr>
      </p:pic>
      <p:pic>
        <p:nvPicPr>
          <p:cNvPr id="56" name="図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83" y="4542762"/>
            <a:ext cx="3106925" cy="1750641"/>
          </a:xfrm>
          <a:prstGeom prst="rect">
            <a:avLst/>
          </a:prstGeom>
          <a:effectLst>
            <a:outerShdw blurRad="190500" dist="38100" dir="2400000" algn="ctr" rotWithShape="0">
              <a:schemeClr val="tx1"/>
            </a:outerShdw>
          </a:effectLst>
        </p:spPr>
      </p:pic>
      <p:pic>
        <p:nvPicPr>
          <p:cNvPr id="57" name="図 5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350" y="1840110"/>
            <a:ext cx="3126565" cy="1767442"/>
          </a:xfrm>
          <a:prstGeom prst="rect">
            <a:avLst/>
          </a:prstGeom>
          <a:effectLst>
            <a:outerShdw blurRad="190500" dist="38100" dir="2400000" algn="ctr" rotWithShape="0">
              <a:schemeClr val="tx1"/>
            </a:outerShdw>
          </a:effectLst>
        </p:spPr>
      </p:pic>
      <p:pic>
        <p:nvPicPr>
          <p:cNvPr id="35" name="図 34"/>
          <p:cNvPicPr>
            <a:picLocks noChangeAspect="1"/>
          </p:cNvPicPr>
          <p:nvPr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101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94" t="18144" r="10840" b="23224"/>
          <a:stretch/>
        </p:blipFill>
        <p:spPr>
          <a:xfrm rot="6935850">
            <a:off x="5304543" y="2765708"/>
            <a:ext cx="1088812" cy="576864"/>
          </a:xfrm>
          <a:prstGeom prst="rect">
            <a:avLst/>
          </a:prstGeom>
          <a:effectLst>
            <a:glow rad="38100">
              <a:schemeClr val="tx1"/>
            </a:glow>
          </a:effectLst>
        </p:spPr>
      </p:pic>
    </p:spTree>
    <p:extLst>
      <p:ext uri="{BB962C8B-B14F-4D97-AF65-F5344CB8AC3E}">
        <p14:creationId xmlns:p14="http://schemas.microsoft.com/office/powerpoint/2010/main" val="84594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89</Words>
  <Application>Microsoft Office PowerPoint</Application>
  <PresentationFormat>ワイド画面</PresentationFormat>
  <Paragraphs>26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07ラノベPOP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game103</dc:creator>
  <cp:lastModifiedBy>game106</cp:lastModifiedBy>
  <cp:revision>36</cp:revision>
  <dcterms:created xsi:type="dcterms:W3CDTF">2019-10-08T07:48:40Z</dcterms:created>
  <dcterms:modified xsi:type="dcterms:W3CDTF">2019-10-09T07:45:26Z</dcterms:modified>
</cp:coreProperties>
</file>