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539" y="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3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10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65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5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8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6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44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65CE-DD04-401D-AB61-523C7ABF622F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A4E7-A38D-4D0A-9206-35811B3EC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2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6471" y="125260"/>
            <a:ext cx="6645058" cy="4728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13349" y="1179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471" y="5053208"/>
            <a:ext cx="6645058" cy="474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0521" y="569936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選抜写真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8516" y="1994771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企画写真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0521" y="340969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オンライン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15438" y="4942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488516" y="551915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マップ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0521" y="695103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Shader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88516" y="8369539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AI</a:t>
            </a:r>
            <a:r>
              <a:rPr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74099" y="627612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808176" y="2051986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4099" y="346543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808176" y="5576368"/>
            <a:ext cx="370535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8176" y="8426754"/>
            <a:ext cx="370535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31819" y="703706"/>
            <a:ext cx="4313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各リーダーのみでのドラフト会議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チームのメンバーを選抜しました。</a:t>
            </a:r>
            <a:endParaRPr kumimoji="1" lang="en-US" altLang="ja-JP" sz="2000" b="1" dirty="0" smtClean="0"/>
          </a:p>
          <a:p>
            <a:r>
              <a:rPr kumimoji="1" lang="ja-JP" altLang="en-US" sz="1900" b="1" dirty="0" smtClean="0"/>
              <a:t> プログラマー４</a:t>
            </a:r>
            <a:r>
              <a:rPr kumimoji="1" lang="en-US" altLang="ja-JP" sz="1900" b="1" dirty="0" smtClean="0"/>
              <a:t>/</a:t>
            </a:r>
            <a:r>
              <a:rPr lang="ja-JP" altLang="en-US" sz="1900" b="1" dirty="0"/>
              <a:t>デザイン</a:t>
            </a:r>
            <a:r>
              <a:rPr lang="ja-JP" altLang="en-US" sz="1900" b="1" dirty="0" smtClean="0"/>
              <a:t>３</a:t>
            </a:r>
            <a:r>
              <a:rPr kumimoji="1" lang="en-US" altLang="ja-JP" sz="1900" b="1" dirty="0" smtClean="0"/>
              <a:t>/</a:t>
            </a:r>
            <a:r>
              <a:rPr kumimoji="1" lang="ja-JP" altLang="en-US" sz="1900" b="1" dirty="0" smtClean="0"/>
              <a:t>企画１</a:t>
            </a:r>
            <a:endParaRPr kumimoji="1" lang="en-US" altLang="ja-JP" sz="1900" b="1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5585" y="2023638"/>
            <a:ext cx="40122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900" b="1" dirty="0" smtClean="0"/>
              <a:t>3</a:t>
            </a:r>
            <a:r>
              <a:rPr kumimoji="1" lang="ja-JP" altLang="en-US" sz="1900" b="1" dirty="0" smtClean="0"/>
              <a:t>日から企画が始まり、他の</a:t>
            </a:r>
            <a:r>
              <a:rPr lang="ja-JP" altLang="en-US" sz="1900" b="1" dirty="0"/>
              <a:t>チ</a:t>
            </a:r>
            <a:r>
              <a:rPr kumimoji="1" lang="ja-JP" altLang="en-US" sz="1900" b="1" dirty="0" smtClean="0"/>
              <a:t>ームが終わっている中、</a:t>
            </a:r>
            <a:r>
              <a:rPr kumimoji="1" lang="en-US" altLang="ja-JP" sz="1900" b="1" dirty="0" smtClean="0"/>
              <a:t>11</a:t>
            </a:r>
            <a:r>
              <a:rPr kumimoji="1" lang="ja-JP" altLang="en-US" sz="1900" b="1" dirty="0" smtClean="0"/>
              <a:t>日まで企画がまったく通らずチームメンバーの、モチベーションが低下</a:t>
            </a:r>
            <a:r>
              <a:rPr kumimoji="1" lang="en-US" altLang="ja-JP" sz="1900" b="1" dirty="0" smtClean="0"/>
              <a:t>…</a:t>
            </a:r>
            <a:r>
              <a:rPr kumimoji="1" lang="ja-JP" altLang="en-US" sz="1900" b="1" dirty="0" err="1" smtClean="0"/>
              <a:t>。</a:t>
            </a:r>
            <a:endParaRPr kumimoji="1" lang="en-US" altLang="ja-JP" sz="1900" b="1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2574099" y="7001561"/>
            <a:ext cx="3958221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44555" y="3448076"/>
            <a:ext cx="43512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900" b="1" dirty="0" smtClean="0"/>
              <a:t>一番の課題であった、オンライン</a:t>
            </a:r>
            <a:endParaRPr kumimoji="1" lang="en-US" altLang="ja-JP" sz="1900" b="1" dirty="0" smtClean="0"/>
          </a:p>
          <a:p>
            <a:r>
              <a:rPr kumimoji="1" lang="ja-JP" altLang="en-US" sz="1900" b="1" dirty="0" smtClean="0"/>
              <a:t>を</a:t>
            </a:r>
            <a:r>
              <a:rPr lang="en-US" altLang="ja-JP" sz="1900" b="1" dirty="0" smtClean="0"/>
              <a:t>11</a:t>
            </a:r>
            <a:r>
              <a:rPr lang="ja-JP" altLang="en-US" sz="1900" b="1" dirty="0" smtClean="0"/>
              <a:t>日から開始し、苦戦しながら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も、</a:t>
            </a:r>
            <a:r>
              <a:rPr lang="en-US" altLang="ja-JP" sz="1900" b="1" dirty="0" smtClean="0"/>
              <a:t>30</a:t>
            </a:r>
            <a:r>
              <a:rPr lang="ja-JP" altLang="en-US" sz="1900" b="1" dirty="0" smtClean="0"/>
              <a:t>日に完成までもっていくこ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とができ、モチベーションが向上！</a:t>
            </a:r>
            <a:endParaRPr kumimoji="1" lang="en-US" altLang="ja-JP" sz="1900" b="1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89386" y="5544205"/>
            <a:ext cx="3962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コースのマップを</a:t>
            </a:r>
            <a:r>
              <a:rPr lang="en-US" altLang="ja-JP" sz="1900" b="1" dirty="0" smtClean="0"/>
              <a:t>Maya</a:t>
            </a:r>
            <a:r>
              <a:rPr lang="ja-JP" altLang="en-US" sz="1900" b="1" dirty="0" smtClean="0"/>
              <a:t>で作成。</a:t>
            </a:r>
            <a:endParaRPr lang="en-US" altLang="ja-JP" sz="1900" b="1" dirty="0" smtClean="0"/>
          </a:p>
          <a:p>
            <a:r>
              <a:rPr lang="ja-JP" altLang="en-US" sz="1900" b="1" dirty="0"/>
              <a:t>想定</a:t>
            </a:r>
            <a:r>
              <a:rPr lang="ja-JP" altLang="en-US" sz="1900" b="1" dirty="0" smtClean="0"/>
              <a:t>以上</a:t>
            </a:r>
            <a:r>
              <a:rPr lang="ja-JP" altLang="en-US" sz="1900" b="1" dirty="0"/>
              <a:t>の</a:t>
            </a:r>
            <a:r>
              <a:rPr lang="ja-JP" altLang="en-US" sz="1900" b="1" dirty="0" smtClean="0"/>
              <a:t>速いスピードにより、</a:t>
            </a:r>
            <a:endParaRPr lang="en-US" altLang="ja-JP" sz="1900" b="1" dirty="0" smtClean="0"/>
          </a:p>
          <a:p>
            <a:r>
              <a:rPr lang="en-US" altLang="ja-JP" sz="1900" b="1" dirty="0"/>
              <a:t>15</a:t>
            </a:r>
            <a:r>
              <a:rPr lang="ja-JP" altLang="en-US" sz="1900" b="1" dirty="0"/>
              <a:t>日</a:t>
            </a:r>
            <a:r>
              <a:rPr lang="ja-JP" altLang="en-US" sz="1900" b="1" dirty="0" smtClean="0"/>
              <a:t>の</a:t>
            </a:r>
            <a:r>
              <a:rPr lang="en-US" altLang="ja-JP" sz="1900" b="1" dirty="0" smtClean="0"/>
              <a:t>α</a:t>
            </a:r>
            <a:r>
              <a:rPr lang="ja-JP" altLang="en-US" sz="1900" b="1" dirty="0" smtClean="0"/>
              <a:t>テストまでにコースに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判定をつけて走ることができた！</a:t>
            </a:r>
            <a:endParaRPr kumimoji="1" lang="en-US" altLang="ja-JP" sz="1900" b="1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17242" y="6989035"/>
            <a:ext cx="408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/>
              <a:t>先生</a:t>
            </a:r>
            <a:r>
              <a:rPr lang="ja-JP" altLang="en-US" sz="1900" b="1" dirty="0" smtClean="0"/>
              <a:t>からの要望で、アニメチック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</a:t>
            </a:r>
            <a:r>
              <a:rPr lang="en-US" altLang="ja-JP" sz="1900" b="1" dirty="0" err="1" smtClean="0"/>
              <a:t>ToonShader</a:t>
            </a:r>
            <a:r>
              <a:rPr lang="ja-JP" altLang="en-US" sz="1900" b="1" dirty="0" smtClean="0"/>
              <a:t>を研究。「わからん」を言い続けて</a:t>
            </a:r>
            <a:r>
              <a:rPr lang="en-US" altLang="ja-JP" sz="1900" b="1" dirty="0"/>
              <a:t>2</a:t>
            </a:r>
            <a:r>
              <a:rPr lang="ja-JP" altLang="en-US" sz="1900" b="1" dirty="0" smtClean="0"/>
              <a:t>週間で実装できた。めちゃめちゃ綺麗だった</a:t>
            </a:r>
            <a:r>
              <a:rPr lang="ja-JP" altLang="en-US" sz="1900" b="1" dirty="0"/>
              <a:t>！</a:t>
            </a:r>
            <a:endParaRPr kumimoji="1" lang="en-US" altLang="ja-JP" sz="1900" b="1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722452" y="8394803"/>
            <a:ext cx="38599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マップの上をただ、走るだけではなく、人間味のある動きをす</a:t>
            </a:r>
            <a:r>
              <a:rPr lang="ja-JP" altLang="en-US" sz="1900" b="1" dirty="0"/>
              <a:t>る</a:t>
            </a:r>
            <a:r>
              <a:rPr lang="ja-JP" altLang="en-US" sz="1900" b="1" dirty="0" smtClean="0"/>
              <a:t>ような処理の実装にとても苦戦した。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調整めちゃくちゃ</a:t>
            </a:r>
            <a:r>
              <a:rPr lang="ja-JP" altLang="en-US" sz="1900" b="1" dirty="0" smtClean="0"/>
              <a:t>大変でした</a:t>
            </a:r>
            <a:r>
              <a:rPr lang="ja-JP" altLang="en-US" sz="1900" b="1" dirty="0" smtClean="0"/>
              <a:t>。</a:t>
            </a:r>
            <a:endParaRPr lang="en-US" altLang="ja-JP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13737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6471" y="125260"/>
            <a:ext cx="6645058" cy="4728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13349" y="1179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12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6471" y="5125775"/>
            <a:ext cx="6645058" cy="474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50521" y="569936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ショトカ</a:t>
            </a:r>
            <a:r>
              <a:rPr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0521" y="340969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ランキング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15438" y="4942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50521" y="6951033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演出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74099" y="627612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574099" y="346543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574099" y="6997807"/>
            <a:ext cx="4008328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488516" y="1994771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Wii</a:t>
            </a:r>
            <a:r>
              <a:rPr lang="ja-JP" altLang="en-US" dirty="0" smtClean="0"/>
              <a:t>リモコン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808176" y="2051986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88516" y="5522085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デバック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808176" y="5579300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88515" y="8389634"/>
            <a:ext cx="2179528" cy="1296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修正・調整</a:t>
            </a:r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808175" y="8446849"/>
            <a:ext cx="3774252" cy="11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07520" y="622565"/>
            <a:ext cx="40834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プレイヤーがショートカットをすると、順位が狂ってしまう、バグがあり、対処にかなりの日数を費やした。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治った時の安心感はすごかった！</a:t>
            </a:r>
            <a:endParaRPr lang="en-US" altLang="ja-JP" sz="1900" b="1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90788" y="2028983"/>
            <a:ext cx="39621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もし実装できなかったら、諦めようと考えていた、</a:t>
            </a:r>
            <a:r>
              <a:rPr lang="en-US" altLang="ja-JP" sz="1900" b="1" dirty="0" smtClean="0"/>
              <a:t>Wii</a:t>
            </a:r>
            <a:r>
              <a:rPr lang="ja-JP" altLang="en-US" sz="1900" b="1" dirty="0" smtClean="0"/>
              <a:t>リモコン。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初期のころは、遅延が多く、改善までに色々試しながら実装した。</a:t>
            </a:r>
            <a:endParaRPr lang="en-US" altLang="ja-JP" sz="1900" b="1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11119" y="3441409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順位が治ってから、ランキングにも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力を入れることができ、細かな演出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もこだわって制作することができた。見栄えは大事と改めて気づいた！</a:t>
            </a:r>
            <a:endParaRPr lang="en-US" altLang="ja-JP" sz="1900" b="1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94952" y="5559565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ローカルプレイは</a:t>
            </a:r>
            <a:r>
              <a:rPr lang="en-US" altLang="ja-JP" sz="1900" b="1" dirty="0" smtClean="0"/>
              <a:t>AI</a:t>
            </a:r>
            <a:r>
              <a:rPr lang="ja-JP" altLang="en-US" sz="1900" b="1" dirty="0" smtClean="0"/>
              <a:t>を用いて</a:t>
            </a:r>
            <a:r>
              <a:rPr lang="en-US" altLang="ja-JP" sz="1900" b="1" dirty="0" smtClean="0"/>
              <a:t>200</a:t>
            </a:r>
            <a:r>
              <a:rPr lang="ja-JP" altLang="en-US" sz="1900" b="1" dirty="0" smtClean="0"/>
              <a:t>周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以上周回させた。オンラインは様々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なバグが出て対処はしたものの、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原因不明のバグが最後に出た。</a:t>
            </a:r>
            <a:endParaRPr lang="en-US" altLang="ja-JP" sz="19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7731" y="6997213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 smtClean="0"/>
              <a:t>攻撃したときの爆発</a:t>
            </a:r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加速時の協調線</a:t>
            </a:r>
            <a:endParaRPr lang="en-US" altLang="ja-JP" sz="1900" b="1" dirty="0" smtClean="0"/>
          </a:p>
          <a:p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足跡など、プレイヤーが普段気付か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ない所まで妥協せずにこだわって</a:t>
            </a:r>
            <a:endParaRPr lang="en-US" altLang="ja-JP" sz="1900" b="1" dirty="0" smtClean="0"/>
          </a:p>
          <a:p>
            <a:r>
              <a:rPr lang="ja-JP" altLang="en-US" sz="1900" b="1" dirty="0" smtClean="0"/>
              <a:t>作った。演出で質が良くなった！</a:t>
            </a:r>
            <a:endParaRPr lang="en-US" altLang="ja-JP" sz="19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733019" y="8423282"/>
            <a:ext cx="43384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smtClean="0"/>
              <a:t>(</a:t>
            </a:r>
            <a:r>
              <a:rPr lang="ja-JP" altLang="en-US" sz="1900" b="1" dirty="0" smtClean="0"/>
              <a:t>卵</a:t>
            </a:r>
            <a:r>
              <a:rPr lang="en-US" altLang="ja-JP" sz="1900" b="1" dirty="0" smtClean="0"/>
              <a:t>/</a:t>
            </a:r>
            <a:r>
              <a:rPr lang="ja-JP" altLang="en-US" sz="1900" b="1" dirty="0" smtClean="0"/>
              <a:t>ひよこの飛距離・効果の調整</a:t>
            </a:r>
            <a:r>
              <a:rPr lang="en-US" altLang="ja-JP" sz="1900" b="1" dirty="0" smtClean="0"/>
              <a:t>)</a:t>
            </a:r>
          </a:p>
          <a:p>
            <a:r>
              <a:rPr lang="en-US" altLang="ja-JP" sz="1900" b="1" dirty="0" smtClean="0"/>
              <a:t>(AI</a:t>
            </a:r>
            <a:r>
              <a:rPr lang="ja-JP" altLang="en-US" sz="1900" b="1" dirty="0" smtClean="0"/>
              <a:t>の強さの調整・挙動の調整</a:t>
            </a:r>
            <a:r>
              <a:rPr lang="en-US" altLang="ja-JP" sz="1900" b="1" dirty="0" smtClean="0"/>
              <a:t>)</a:t>
            </a:r>
          </a:p>
          <a:p>
            <a:r>
              <a:rPr lang="en-US" altLang="ja-JP" sz="1900" b="1" dirty="0" smtClean="0"/>
              <a:t>(</a:t>
            </a:r>
            <a:r>
              <a:rPr lang="ja-JP" altLang="en-US" sz="1900" b="1" dirty="0" smtClean="0"/>
              <a:t>オブジェクトの位置の調整</a:t>
            </a:r>
            <a:r>
              <a:rPr lang="en-US" altLang="ja-JP" sz="1900" b="1" dirty="0" smtClean="0"/>
              <a:t>)etc…</a:t>
            </a:r>
          </a:p>
          <a:p>
            <a:r>
              <a:rPr lang="ja-JP" altLang="en-US" sz="1900" b="1" dirty="0" smtClean="0"/>
              <a:t>調整できるところは、調整できた。</a:t>
            </a:r>
            <a:endParaRPr lang="en-US" altLang="ja-JP" sz="1900" b="1" dirty="0" smtClean="0"/>
          </a:p>
        </p:txBody>
      </p:sp>
    </p:spTree>
    <p:extLst>
      <p:ext uri="{BB962C8B-B14F-4D97-AF65-F5344CB8AC3E}">
        <p14:creationId xmlns:p14="http://schemas.microsoft.com/office/powerpoint/2010/main" val="33715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6471" y="125260"/>
            <a:ext cx="6645058" cy="9675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862194" y="8004131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0208" y="125260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10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37993" y="7993435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0208" y="2532345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100208" y="4948824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12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100206" y="7394790"/>
            <a:ext cx="3056351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月</a:t>
            </a:r>
            <a:endParaRPr kumimoji="1" lang="en-US" altLang="ja-JP" sz="3600" dirty="0" smtClean="0"/>
          </a:p>
        </p:txBody>
      </p:sp>
      <p:sp>
        <p:nvSpPr>
          <p:cNvPr id="25" name="正方形/長方形 24"/>
          <p:cNvSpPr/>
          <p:nvPr/>
        </p:nvSpPr>
        <p:spPr>
          <a:xfrm>
            <a:off x="2880984" y="5571994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56783" y="5561298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887246" y="3153561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63045" y="3142865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862194" y="741382"/>
            <a:ext cx="3782863" cy="16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37993" y="730686"/>
            <a:ext cx="2530257" cy="16863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2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433</Words>
  <Application>Microsoft Office PowerPoint</Application>
  <PresentationFormat>A4 210 x 297 mm</PresentationFormat>
  <Paragraphs>63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game103</dc:creator>
  <cp:lastModifiedBy>game103</cp:lastModifiedBy>
  <cp:revision>34</cp:revision>
  <dcterms:created xsi:type="dcterms:W3CDTF">2020-01-27T01:01:01Z</dcterms:created>
  <dcterms:modified xsi:type="dcterms:W3CDTF">2020-01-29T01:17:54Z</dcterms:modified>
</cp:coreProperties>
</file>