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FEE"/>
    <a:srgbClr val="FBE3D6"/>
    <a:srgbClr val="C2F1C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07"/>
  </p:normalViewPr>
  <p:slideViewPr>
    <p:cSldViewPr snapToGrid="0">
      <p:cViewPr varScale="1">
        <p:scale>
          <a:sx n="94" d="100"/>
          <a:sy n="94" d="100"/>
        </p:scale>
        <p:origin x="224" y="3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23B10E-6481-C110-48FE-ED09B03A3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2C8682-1C0A-D9F7-5D62-DB0AD1E59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239858-B95F-5BF7-9691-874DE743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715-CDC7-4145-B9DC-728CEFC9A335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41F7CA-E70A-687D-FF5C-25983D2A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3264F5-99E2-5018-25C9-B10E3E7D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BCC2-3701-094E-9FE2-295724B55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43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71F02-927C-EC20-6A51-BC3FD26B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FC2239-AE96-9678-929A-891FEAB46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B3C0B4-022C-01AD-2E49-F05BBEED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715-CDC7-4145-B9DC-728CEFC9A335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E7E9DE-3CC2-9943-0A81-786A29D7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713628-6C5E-4131-30F3-7A5C44DF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BCC2-3701-094E-9FE2-295724B55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47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F9CD73-DC01-630F-F760-5A3EBD4AE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AB9FD4-ADE8-5F0A-05CA-02A4E02D9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C899E7-9E0A-E406-88A6-23EF4996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715-CDC7-4145-B9DC-728CEFC9A335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FB868D-7B69-A490-D83F-75230296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436E76-F2A3-212A-BCD6-6BB96409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BCC2-3701-094E-9FE2-295724B55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79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0CE4C-BA61-DDAB-4BAB-9C2DEB69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EA2D4E-42D8-47AD-D0B3-54CFD295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9C2E1-B203-2FCE-A264-4E35D9E4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715-CDC7-4145-B9DC-728CEFC9A335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478B37-8595-DFFA-96D8-1D20753A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3DA01D-A72C-4C21-ED6A-152810EA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BCC2-3701-094E-9FE2-295724B55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89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8E51C-86B3-095B-D142-D7F4E62B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72FF91-929E-89A8-1E68-DA536584A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76677D-2EFD-E33C-5724-0ECE847F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715-CDC7-4145-B9DC-728CEFC9A335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A9B8FA-D55F-F7A4-2D5E-BBE9ED9A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980461-2FAD-3D5D-8495-FDF2666C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BCC2-3701-094E-9FE2-295724B55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52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EDD17-F5C5-FEDB-DCF4-056B9287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1D0F76-6257-A122-BEAB-3C6FFB5C2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E431EE-FE58-F69E-91EE-97B02012E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A303B7-8CCD-ACC7-E005-648491BC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715-CDC7-4145-B9DC-728CEFC9A335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C5DF81-BFD8-8573-AC22-EFD1CFA2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220557-B8FA-97C3-14C6-44BAEA72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BCC2-3701-094E-9FE2-295724B55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0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1C9DE-C7F3-E1CB-A71D-B5833305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2A0545-8F15-C30B-E10E-9785686D5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595BD5-FB3D-B7C4-D044-CAD843003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58BD762-1F3E-33CD-53E3-390F3A4AC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038AA5-C57F-B878-2C6F-48D3CA277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81A3211-A7F2-BF78-F386-97227457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715-CDC7-4145-B9DC-728CEFC9A335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A26923-6117-0583-BF41-181B61E4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B762BE-7114-D877-B945-6F25F351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BCC2-3701-094E-9FE2-295724B55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21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39F15-464B-427E-7D47-C34BF495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A7E738-3897-FDF9-09DF-5C36E665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715-CDC7-4145-B9DC-728CEFC9A335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5AE8BC-EF72-C470-8F78-2E6F65F0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1CC112-C336-7144-1957-78AD1B2F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BCC2-3701-094E-9FE2-295724B55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1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FB1FCE-BCBD-3C40-E911-FE8C1105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715-CDC7-4145-B9DC-728CEFC9A335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08C22E-8EDB-2097-599D-D0394BCA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0B3C50-0C68-530C-30BE-5AEE70B6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BCC2-3701-094E-9FE2-295724B55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9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E86F6-FF90-0A82-C296-E8956D28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B0B2AB-3BE0-0EF9-1C16-03F76B8F4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BCCE88-2277-5151-CB00-0019A8AD3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03A2A-DCAB-7B10-8A35-03D1BAD0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715-CDC7-4145-B9DC-728CEFC9A335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18ACF5-B919-C469-1815-F5936F47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62E7C8-2131-9A7C-FDD6-C4EFE6EC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BCC2-3701-094E-9FE2-295724B55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26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C653D-0B59-2A91-1574-40B790CA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463F2E-D783-9DEA-4CA2-DF81CBC8A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00D339-C1D0-A9EB-5D41-7EF3C163B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312DC8-D220-8450-B734-FEB10A50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B715-CDC7-4145-B9DC-728CEFC9A335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6C4D3D-436E-7B08-11C9-17B66A2F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A1FD2E-DA7B-8634-B31E-B4BA1C5E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BCC2-3701-094E-9FE2-295724B55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60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4281B5-703E-4F1A-5AA0-9EDFCB09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8D68D3-A6F4-B782-84D5-77EC37974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071F23-8C7A-ADB8-8A77-21C52F5E8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6AB715-CDC7-4145-B9DC-728CEFC9A335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541BB-4C85-D13E-8756-4A677CD31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614CB1-B82F-0730-A1CE-C68652E94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DBCC2-3701-094E-9FE2-295724B554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59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akeyamayuki.github.io/product/#-nonmou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31566-562E-D8C2-3BA3-F7A4A887D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78F31F-E559-CEF0-2ED5-7F352E3E7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24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5B6C013-DF9F-38DE-5988-B039090EA378}"/>
              </a:ext>
            </a:extLst>
          </p:cNvPr>
          <p:cNvSpPr/>
          <p:nvPr/>
        </p:nvSpPr>
        <p:spPr>
          <a:xfrm>
            <a:off x="313899" y="0"/>
            <a:ext cx="8854897" cy="633778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8140A7-9AB0-6E3C-514B-1335EE89F8FD}"/>
              </a:ext>
            </a:extLst>
          </p:cNvPr>
          <p:cNvSpPr txBox="1"/>
          <p:nvPr/>
        </p:nvSpPr>
        <p:spPr>
          <a:xfrm>
            <a:off x="1684615" y="139344"/>
            <a:ext cx="296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コンピュータビジョン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6F2532-F5E4-D794-B229-8BC9F58E2013}"/>
              </a:ext>
            </a:extLst>
          </p:cNvPr>
          <p:cNvSpPr txBox="1"/>
          <p:nvPr/>
        </p:nvSpPr>
        <p:spPr>
          <a:xfrm>
            <a:off x="1049313" y="5667601"/>
            <a:ext cx="296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ロボティクス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208349-77DD-C60F-9922-F31376B2BB15}"/>
              </a:ext>
            </a:extLst>
          </p:cNvPr>
          <p:cNvSpPr txBox="1"/>
          <p:nvPr/>
        </p:nvSpPr>
        <p:spPr>
          <a:xfrm>
            <a:off x="4614041" y="106144"/>
            <a:ext cx="296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HCI</a:t>
            </a:r>
            <a:endParaRPr kumimoji="1" lang="ja-JP" altLang="en-US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D22610-DEB9-4E0D-A5A9-364F9112A667}"/>
              </a:ext>
            </a:extLst>
          </p:cNvPr>
          <p:cNvSpPr txBox="1"/>
          <p:nvPr/>
        </p:nvSpPr>
        <p:spPr>
          <a:xfrm>
            <a:off x="6096000" y="5687287"/>
            <a:ext cx="197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PdM</a:t>
            </a:r>
            <a:endParaRPr kumimoji="1" lang="ja-JP" altLang="en-US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A4BFCF4-4576-F285-7626-8E9A36DCE110}"/>
              </a:ext>
            </a:extLst>
          </p:cNvPr>
          <p:cNvSpPr/>
          <p:nvPr/>
        </p:nvSpPr>
        <p:spPr>
          <a:xfrm>
            <a:off x="2560320" y="456978"/>
            <a:ext cx="6055360" cy="3963770"/>
          </a:xfrm>
          <a:prstGeom prst="ellipse">
            <a:avLst/>
          </a:prstGeom>
          <a:solidFill>
            <a:srgbClr val="FBE3D6">
              <a:alpha val="50196"/>
            </a:srgb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F5BBFD2-1F6C-7B19-5624-58685211E3BF}"/>
              </a:ext>
            </a:extLst>
          </p:cNvPr>
          <p:cNvSpPr/>
          <p:nvPr/>
        </p:nvSpPr>
        <p:spPr>
          <a:xfrm>
            <a:off x="2681683" y="4533323"/>
            <a:ext cx="5309316" cy="1085775"/>
          </a:xfrm>
          <a:prstGeom prst="ellipse">
            <a:avLst/>
          </a:prstGeom>
          <a:solidFill>
            <a:srgbClr val="F2CFEE">
              <a:alpha val="51373"/>
            </a:srgb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03E1305-71E5-1856-63EB-2FBC410E1417}"/>
              </a:ext>
            </a:extLst>
          </p:cNvPr>
          <p:cNvSpPr/>
          <p:nvPr/>
        </p:nvSpPr>
        <p:spPr>
          <a:xfrm>
            <a:off x="653822" y="2460035"/>
            <a:ext cx="5513297" cy="3166533"/>
          </a:xfrm>
          <a:prstGeom prst="ellipse">
            <a:avLst/>
          </a:prstGeom>
          <a:solidFill>
            <a:schemeClr val="accent4">
              <a:lumMod val="20000"/>
              <a:lumOff val="80000"/>
              <a:alpha val="50196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90877A07-4D33-EE83-11AE-F4A54F834E4D}"/>
              </a:ext>
            </a:extLst>
          </p:cNvPr>
          <p:cNvSpPr/>
          <p:nvPr/>
        </p:nvSpPr>
        <p:spPr>
          <a:xfrm>
            <a:off x="762001" y="520219"/>
            <a:ext cx="5334000" cy="3243883"/>
          </a:xfrm>
          <a:prstGeom prst="ellipse">
            <a:avLst/>
          </a:prstGeom>
          <a:solidFill>
            <a:srgbClr val="C2F1C8">
              <a:alpha val="50196"/>
            </a:srgbClr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hlinkClick r:id="rId2"/>
            <a:extLst>
              <a:ext uri="{FF2B5EF4-FFF2-40B4-BE49-F238E27FC236}">
                <a16:creationId xmlns:a16="http://schemas.microsoft.com/office/drawing/2014/main" id="{CCFD8AA6-A693-07CE-2C47-067660901E51}"/>
              </a:ext>
            </a:extLst>
          </p:cNvPr>
          <p:cNvSpPr txBox="1"/>
          <p:nvPr/>
        </p:nvSpPr>
        <p:spPr>
          <a:xfrm>
            <a:off x="3924703" y="1218888"/>
            <a:ext cx="172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Hiragino Sans W5" panose="020B0400000000000000" pitchFamily="34" charset="-128"/>
                <a:ea typeface="Hiragino Sans W5" panose="020B0400000000000000" pitchFamily="34" charset="-128"/>
              </a:rPr>
              <a:t>NonMouse</a:t>
            </a:r>
            <a:endParaRPr kumimoji="1" lang="ja-JP" altLang="en-US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9E67511-2C1A-6A34-63FA-0DEBB6E13619}"/>
              </a:ext>
            </a:extLst>
          </p:cNvPr>
          <p:cNvSpPr txBox="1"/>
          <p:nvPr/>
        </p:nvSpPr>
        <p:spPr>
          <a:xfrm>
            <a:off x="1817143" y="1005506"/>
            <a:ext cx="2345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Sans W5" panose="020B0400000000000000" pitchFamily="34" charset="-128"/>
                <a:ea typeface="Hiragino Sans W5" panose="020B0400000000000000" pitchFamily="34" charset="-128"/>
              </a:rPr>
              <a:t>学部研究</a:t>
            </a:r>
            <a:endParaRPr kumimoji="1" lang="en-US" altLang="ja-JP" dirty="0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  <a:p>
            <a:pPr algn="ctr"/>
            <a:r>
              <a:rPr kumimoji="1" lang="en-US" altLang="ja-JP" dirty="0">
                <a:latin typeface="Hiragino Sans W5" panose="020B0400000000000000" pitchFamily="34" charset="-128"/>
                <a:ea typeface="Hiragino Sans W5" panose="020B0400000000000000" pitchFamily="34" charset="-128"/>
              </a:rPr>
              <a:t>(</a:t>
            </a:r>
            <a:r>
              <a:rPr kumimoji="1" lang="ja-JP" altLang="en-US">
                <a:latin typeface="Hiragino Sans W5" panose="020B0400000000000000" pitchFamily="34" charset="-128"/>
                <a:ea typeface="Hiragino Sans W5" panose="020B0400000000000000" pitchFamily="34" charset="-128"/>
              </a:rPr>
              <a:t>点群ノイズ除去</a:t>
            </a:r>
            <a:r>
              <a:rPr kumimoji="1" lang="en-US" altLang="ja-JP" dirty="0">
                <a:latin typeface="Hiragino Sans W5" panose="020B0400000000000000" pitchFamily="34" charset="-128"/>
                <a:ea typeface="Hiragino Sans W5" panose="020B0400000000000000" pitchFamily="34" charset="-128"/>
              </a:rPr>
              <a:t>)</a:t>
            </a:r>
            <a:endParaRPr kumimoji="1" lang="ja-JP" altLang="en-US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AC33B5-A2F9-D003-B4E5-B2449DE3C937}"/>
              </a:ext>
            </a:extLst>
          </p:cNvPr>
          <p:cNvSpPr txBox="1"/>
          <p:nvPr/>
        </p:nvSpPr>
        <p:spPr>
          <a:xfrm>
            <a:off x="690883" y="1795010"/>
            <a:ext cx="202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Hiragino Sans W5" panose="020B0400000000000000" pitchFamily="34" charset="-128"/>
                <a:ea typeface="Hiragino Sans W5" panose="020B0400000000000000" pitchFamily="34" charset="-128"/>
              </a:rPr>
              <a:t>SSS</a:t>
            </a:r>
            <a:r>
              <a:rPr lang="ja-JP" altLang="en-US">
                <a:latin typeface="Hiragino Sans W5" panose="020B0400000000000000" pitchFamily="34" charset="-128"/>
                <a:ea typeface="Hiragino Sans W5" panose="020B0400000000000000" pitchFamily="34" charset="-128"/>
              </a:rPr>
              <a:t>インターン</a:t>
            </a:r>
            <a:endParaRPr lang="en-US" altLang="ja-JP" dirty="0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  <a:p>
            <a:pPr algn="ctr"/>
            <a:r>
              <a:rPr kumimoji="1" lang="en-US" altLang="ja-JP" dirty="0">
                <a:latin typeface="Hiragino Sans W5" panose="020B0400000000000000" pitchFamily="34" charset="-128"/>
                <a:ea typeface="Hiragino Sans W5" panose="020B0400000000000000" pitchFamily="34" charset="-128"/>
              </a:rPr>
              <a:t>(</a:t>
            </a:r>
            <a:r>
              <a:rPr kumimoji="1" lang="ja-JP" altLang="en-US">
                <a:latin typeface="Hiragino Sans W5" panose="020B0400000000000000" pitchFamily="34" charset="-128"/>
                <a:ea typeface="Hiragino Sans W5" panose="020B0400000000000000" pitchFamily="34" charset="-128"/>
              </a:rPr>
              <a:t>点群圧縮</a:t>
            </a:r>
            <a:r>
              <a:rPr kumimoji="1" lang="en-US" altLang="ja-JP" dirty="0">
                <a:latin typeface="Hiragino Sans W5" panose="020B0400000000000000" pitchFamily="34" charset="-128"/>
                <a:ea typeface="Hiragino Sans W5" panose="020B0400000000000000" pitchFamily="34" charset="-128"/>
              </a:rPr>
              <a:t>)</a:t>
            </a:r>
            <a:endParaRPr kumimoji="1" lang="ja-JP" altLang="en-US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898A5F-71DF-C834-5094-E9FE692DB73B}"/>
              </a:ext>
            </a:extLst>
          </p:cNvPr>
          <p:cNvSpPr txBox="1"/>
          <p:nvPr/>
        </p:nvSpPr>
        <p:spPr>
          <a:xfrm>
            <a:off x="3311379" y="1693325"/>
            <a:ext cx="296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Sans W5" panose="020B0400000000000000" pitchFamily="34" charset="-128"/>
                <a:ea typeface="Hiragino Sans W5" panose="020B0400000000000000" pitchFamily="34" charset="-128"/>
              </a:rPr>
              <a:t>修士研究</a:t>
            </a:r>
            <a:endParaRPr kumimoji="1" lang="en-US" altLang="ja-JP" dirty="0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  <a:p>
            <a:pPr algn="ctr"/>
            <a:r>
              <a:rPr lang="en-US" altLang="ja-JP" dirty="0">
                <a:latin typeface="Hiragino Sans W5" panose="020B0400000000000000" pitchFamily="34" charset="-128"/>
                <a:ea typeface="Hiragino Sans W5" panose="020B0400000000000000" pitchFamily="34" charset="-128"/>
              </a:rPr>
              <a:t>(</a:t>
            </a:r>
            <a:r>
              <a:rPr lang="en-US" altLang="ja-JP" dirty="0" err="1">
                <a:latin typeface="Hiragino Sans W5" panose="020B0400000000000000" pitchFamily="34" charset="-128"/>
                <a:ea typeface="Hiragino Sans W5" panose="020B0400000000000000" pitchFamily="34" charset="-128"/>
              </a:rPr>
              <a:t>PhonePedestal</a:t>
            </a:r>
            <a:r>
              <a:rPr lang="en-US" altLang="ja-JP" dirty="0">
                <a:latin typeface="Hiragino Sans W5" panose="020B0400000000000000" pitchFamily="34" charset="-128"/>
                <a:ea typeface="Hiragino Sans W5" panose="020B0400000000000000" pitchFamily="34" charset="-128"/>
              </a:rPr>
              <a:t>)</a:t>
            </a:r>
            <a:endParaRPr kumimoji="1" lang="ja-JP" altLang="en-US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5BB7E14-8D3B-B9D0-BB72-9BBEBBD162B0}"/>
              </a:ext>
            </a:extLst>
          </p:cNvPr>
          <p:cNvSpPr txBox="1"/>
          <p:nvPr/>
        </p:nvSpPr>
        <p:spPr>
          <a:xfrm>
            <a:off x="5651762" y="1504003"/>
            <a:ext cx="296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Hiragino Sans W5" panose="020B0400000000000000" pitchFamily="34" charset="-128"/>
                <a:ea typeface="Hiragino Sans W5" panose="020B0400000000000000" pitchFamily="34" charset="-128"/>
              </a:rPr>
              <a:t>GyroMouseBLE</a:t>
            </a:r>
            <a:endParaRPr kumimoji="1" lang="ja-JP" altLang="en-US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CF180F-3C59-F0EC-6DBC-6F514CF4DAE4}"/>
              </a:ext>
            </a:extLst>
          </p:cNvPr>
          <p:cNvSpPr txBox="1"/>
          <p:nvPr/>
        </p:nvSpPr>
        <p:spPr>
          <a:xfrm>
            <a:off x="3023204" y="4783428"/>
            <a:ext cx="231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Sans W5" panose="020B0400000000000000" pitchFamily="34" charset="-128"/>
                <a:ea typeface="Hiragino Sans W5" panose="020B0400000000000000" pitchFamily="34" charset="-128"/>
              </a:rPr>
              <a:t>ロボカップジュニア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3D34E5C-C70D-FD9E-493B-602D1DB2F1BB}"/>
              </a:ext>
            </a:extLst>
          </p:cNvPr>
          <p:cNvSpPr txBox="1"/>
          <p:nvPr/>
        </p:nvSpPr>
        <p:spPr>
          <a:xfrm>
            <a:off x="1000314" y="4156521"/>
            <a:ext cx="296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Hiragino Sans W5" panose="020B0400000000000000" pitchFamily="34" charset="-128"/>
                <a:ea typeface="Hiragino Sans W5" panose="020B0400000000000000" pitchFamily="34" charset="-128"/>
              </a:rPr>
              <a:t>RESTuino</a:t>
            </a:r>
            <a:endParaRPr kumimoji="1" lang="ja-JP" altLang="en-US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C098DF-A821-D8E8-DCC9-0AFA0EF62389}"/>
              </a:ext>
            </a:extLst>
          </p:cNvPr>
          <p:cNvSpPr txBox="1"/>
          <p:nvPr/>
        </p:nvSpPr>
        <p:spPr>
          <a:xfrm>
            <a:off x="6096000" y="5029671"/>
            <a:ext cx="15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Hiragino Sans W5" panose="020B0400000000000000" pitchFamily="34" charset="-128"/>
                <a:ea typeface="Hiragino Sans W5" panose="020B0400000000000000" pitchFamily="34" charset="-128"/>
              </a:rPr>
              <a:t>ITF.</a:t>
            </a:r>
            <a:endParaRPr kumimoji="1" lang="ja-JP" altLang="en-US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45DD027-9342-47F5-F115-CA903FA7F987}"/>
              </a:ext>
            </a:extLst>
          </p:cNvPr>
          <p:cNvSpPr txBox="1"/>
          <p:nvPr/>
        </p:nvSpPr>
        <p:spPr>
          <a:xfrm>
            <a:off x="2531272" y="2799412"/>
            <a:ext cx="296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Hiragino Sans W5" panose="020B0400000000000000" pitchFamily="34" charset="-128"/>
                <a:ea typeface="Hiragino Sans W5" panose="020B0400000000000000" pitchFamily="34" charset="-128"/>
              </a:rPr>
              <a:t>CA </a:t>
            </a:r>
            <a:r>
              <a:rPr kumimoji="1" lang="en-US" altLang="ja-JP" dirty="0" err="1">
                <a:latin typeface="Hiragino Sans W5" panose="020B0400000000000000" pitchFamily="34" charset="-128"/>
                <a:ea typeface="Hiragino Sans W5" panose="020B0400000000000000" pitchFamily="34" charset="-128"/>
              </a:rPr>
              <a:t>AILab</a:t>
            </a:r>
            <a:endParaRPr kumimoji="1" lang="en-US" altLang="ja-JP" dirty="0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  <a:p>
            <a:pPr algn="ctr"/>
            <a:r>
              <a:rPr lang="ja-JP" altLang="en-US">
                <a:latin typeface="Hiragino Sans W5" panose="020B0400000000000000" pitchFamily="34" charset="-128"/>
                <a:ea typeface="Hiragino Sans W5" panose="020B0400000000000000" pitchFamily="34" charset="-128"/>
              </a:rPr>
              <a:t>アルバイト</a:t>
            </a:r>
            <a:endParaRPr kumimoji="1" lang="en-US" altLang="ja-JP" dirty="0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09A95DB-8F8B-A1E1-F376-174EF8D8C5F8}"/>
              </a:ext>
            </a:extLst>
          </p:cNvPr>
          <p:cNvSpPr txBox="1"/>
          <p:nvPr/>
        </p:nvSpPr>
        <p:spPr>
          <a:xfrm>
            <a:off x="3795634" y="3559562"/>
            <a:ext cx="296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Hiragino Sans W5" panose="020B0400000000000000" pitchFamily="34" charset="-128"/>
                <a:ea typeface="Hiragino Sans W5" panose="020B0400000000000000" pitchFamily="34" charset="-128"/>
              </a:rPr>
              <a:t>ユカイ工学</a:t>
            </a:r>
            <a:endParaRPr kumimoji="1" lang="en-US" altLang="ja-JP" dirty="0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  <a:p>
            <a:pPr algn="ctr"/>
            <a:r>
              <a:rPr lang="ja-JP" altLang="en-US">
                <a:latin typeface="Hiragino Sans W5" panose="020B0400000000000000" pitchFamily="34" charset="-128"/>
                <a:ea typeface="Hiragino Sans W5" panose="020B0400000000000000" pitchFamily="34" charset="-128"/>
              </a:rPr>
              <a:t>アルバイト</a:t>
            </a:r>
            <a:endParaRPr kumimoji="1" lang="en-US" altLang="ja-JP" dirty="0">
              <a:latin typeface="Hiragino Sans W5" panose="020B0400000000000000" pitchFamily="34" charset="-128"/>
              <a:ea typeface="Hiragino Sans W5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620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34</Words>
  <Application>Microsoft Macintosh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Hiragino Kaku Gothic StdN W8</vt:lpstr>
      <vt:lpstr>Hiragino Sans W5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武山　侑輝</dc:creator>
  <cp:lastModifiedBy>武山　侑輝</cp:lastModifiedBy>
  <cp:revision>1</cp:revision>
  <dcterms:created xsi:type="dcterms:W3CDTF">2024-03-23T13:25:53Z</dcterms:created>
  <dcterms:modified xsi:type="dcterms:W3CDTF">2024-03-23T15:47:49Z</dcterms:modified>
</cp:coreProperties>
</file>