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FA6-E6BB-D315-90D9-6D9889671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Норильск</a:t>
            </a:r>
          </a:p>
        </p:txBody>
      </p:sp>
      <p:pic>
        <p:nvPicPr>
          <p:cNvPr id="4" name="Picture 3" descr="Эстетикойе жидкостные акварель и чернила">
            <a:extLst>
              <a:ext uri="{FF2B5EF4-FFF2-40B4-BE49-F238E27FC236}">
                <a16:creationId xmlns:a16="http://schemas.microsoft.com/office/drawing/2014/main" id="{BAA78C43-E88F-8B45-A3F1-FC985E484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8" r="47879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313BA2-FBEB-BD37-7B5C-23F081CF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0" y="464895"/>
            <a:ext cx="5600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9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Каналы продаж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65837"/>
            <a:ext cx="4208929" cy="5245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Онлайн-бронирование через сайт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2B6F447-2229-98F5-2E11-794D3BA73CED}"/>
              </a:ext>
            </a:extLst>
          </p:cNvPr>
          <p:cNvSpPr txBox="1">
            <a:spLocks/>
          </p:cNvSpPr>
          <p:nvPr/>
        </p:nvSpPr>
        <p:spPr>
          <a:xfrm>
            <a:off x="5006790" y="3659644"/>
            <a:ext cx="5643282" cy="52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Партнерство с туристическими агентствами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00689DB-B143-966F-C2E5-39DECF479434}"/>
              </a:ext>
            </a:extLst>
          </p:cNvPr>
          <p:cNvSpPr txBox="1">
            <a:spLocks/>
          </p:cNvSpPr>
          <p:nvPr/>
        </p:nvSpPr>
        <p:spPr>
          <a:xfrm>
            <a:off x="1143000" y="4680160"/>
            <a:ext cx="5930153" cy="52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Реклама и маркетинг в соцсетях и местных СМИ</a:t>
            </a:r>
          </a:p>
        </p:txBody>
      </p:sp>
    </p:spTree>
    <p:extLst>
      <p:ext uri="{BB962C8B-B14F-4D97-AF65-F5344CB8AC3E}">
        <p14:creationId xmlns:p14="http://schemas.microsoft.com/office/powerpoint/2010/main" val="167238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Сегменты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30767"/>
            <a:ext cx="4208929" cy="536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Туристы и посетители Норильска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47FFBBF-DC29-99BB-D0AA-782799808FB7}"/>
              </a:ext>
            </a:extLst>
          </p:cNvPr>
          <p:cNvSpPr txBox="1">
            <a:spLocks/>
          </p:cNvSpPr>
          <p:nvPr/>
        </p:nvSpPr>
        <p:spPr>
          <a:xfrm>
            <a:off x="1143000" y="4410768"/>
            <a:ext cx="4291853" cy="97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Местные жители, ищущие релаксацию и медицинские услуги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7423193-CBB5-E372-DF49-112CCBD3F7F2}"/>
              </a:ext>
            </a:extLst>
          </p:cNvPr>
          <p:cNvSpPr txBox="1">
            <a:spLocks/>
          </p:cNvSpPr>
          <p:nvPr/>
        </p:nvSpPr>
        <p:spPr>
          <a:xfrm>
            <a:off x="5858435" y="3258670"/>
            <a:ext cx="3554506" cy="98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Корпоративные клиенты для организации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5596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издержек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86206"/>
            <a:ext cx="2953871" cy="52455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Зарплата персонала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52FA4BE-8F49-55E8-A67F-91DE8BC4A9A0}"/>
              </a:ext>
            </a:extLst>
          </p:cNvPr>
          <p:cNvSpPr txBox="1">
            <a:spLocks/>
          </p:cNvSpPr>
          <p:nvPr/>
        </p:nvSpPr>
        <p:spPr>
          <a:xfrm>
            <a:off x="5952564" y="3838283"/>
            <a:ext cx="289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Реклама и маркетинг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F29256-F633-E677-DD56-94939BD0F993}"/>
              </a:ext>
            </a:extLst>
          </p:cNvPr>
          <p:cNvSpPr txBox="1">
            <a:spLocks/>
          </p:cNvSpPr>
          <p:nvPr/>
        </p:nvSpPr>
        <p:spPr>
          <a:xfrm>
            <a:off x="1143000" y="3838283"/>
            <a:ext cx="3258671" cy="90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Затраты на строительство и оборудование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4C73DB-8F2B-E924-5B21-7474CCAEAA00}"/>
              </a:ext>
            </a:extLst>
          </p:cNvPr>
          <p:cNvSpPr txBox="1">
            <a:spLocks/>
          </p:cNvSpPr>
          <p:nvPr/>
        </p:nvSpPr>
        <p:spPr>
          <a:xfrm>
            <a:off x="5952564" y="2586206"/>
            <a:ext cx="3182471" cy="989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Аренда и обслуживание недвижимости</a:t>
            </a:r>
          </a:p>
        </p:txBody>
      </p:sp>
    </p:spTree>
    <p:extLst>
      <p:ext uri="{BB962C8B-B14F-4D97-AF65-F5344CB8AC3E}">
        <p14:creationId xmlns:p14="http://schemas.microsoft.com/office/powerpoint/2010/main" val="426875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доходов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938" y="3162815"/>
            <a:ext cx="6433297" cy="5323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Плата за медицинские консультации и процедуры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434DAE-1DE3-9F6A-04A8-70AD905D6166}"/>
              </a:ext>
            </a:extLst>
          </p:cNvPr>
          <p:cNvSpPr txBox="1">
            <a:spLocks/>
          </p:cNvSpPr>
          <p:nvPr/>
        </p:nvSpPr>
        <p:spPr>
          <a:xfrm>
            <a:off x="1143000" y="2324615"/>
            <a:ext cx="4800600" cy="53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Плата за услуги бань и спа-центров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A0FFE51-2B81-4591-E4CA-DCAC605D19F9}"/>
              </a:ext>
            </a:extLst>
          </p:cNvPr>
          <p:cNvSpPr txBox="1">
            <a:spLocks/>
          </p:cNvSpPr>
          <p:nvPr/>
        </p:nvSpPr>
        <p:spPr>
          <a:xfrm>
            <a:off x="1143000" y="3861498"/>
            <a:ext cx="5589494" cy="532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Дополнительные услуги (ресторан, бар, комнаты)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7BB9A7-05A1-1000-C0CF-2B429B994E1B}"/>
              </a:ext>
            </a:extLst>
          </p:cNvPr>
          <p:cNvSpPr txBox="1">
            <a:spLocks/>
          </p:cNvSpPr>
          <p:nvPr/>
        </p:nvSpPr>
        <p:spPr>
          <a:xfrm>
            <a:off x="4682938" y="4802958"/>
            <a:ext cx="4282889" cy="59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Корпоративные заказы и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326794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2399943"/>
            <a:ext cx="3850341" cy="5945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Жегошкин Александр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73EE33B-E81E-53ED-2A48-FBAED17FEEE1}"/>
              </a:ext>
            </a:extLst>
          </p:cNvPr>
          <p:cNvSpPr txBox="1">
            <a:spLocks/>
          </p:cNvSpPr>
          <p:nvPr/>
        </p:nvSpPr>
        <p:spPr>
          <a:xfrm>
            <a:off x="1142998" y="3181609"/>
            <a:ext cx="3850341" cy="59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Гринин Александр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8D9CD57-74F7-0F14-5AEC-D7A176F23DB7}"/>
              </a:ext>
            </a:extLst>
          </p:cNvPr>
          <p:cNvSpPr txBox="1">
            <a:spLocks/>
          </p:cNvSpPr>
          <p:nvPr/>
        </p:nvSpPr>
        <p:spPr>
          <a:xfrm>
            <a:off x="1142998" y="3963275"/>
            <a:ext cx="3850341" cy="59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Тахватулин Михаил</a:t>
            </a:r>
          </a:p>
        </p:txBody>
      </p:sp>
    </p:spTree>
    <p:extLst>
      <p:ext uri="{BB962C8B-B14F-4D97-AF65-F5344CB8AC3E}">
        <p14:creationId xmlns:p14="http://schemas.microsoft.com/office/powerpoint/2010/main" val="288506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317" y="2737922"/>
            <a:ext cx="6459071" cy="138215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5063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C526A-323D-84D7-320D-FD649BE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Каков Норильск сейчас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Изображение 5">
            <a:extLst>
              <a:ext uri="{FF2B5EF4-FFF2-40B4-BE49-F238E27FC236}">
                <a16:creationId xmlns:a16="http://schemas.microsoft.com/office/drawing/2014/main" id="{D65C5DF1-82D9-9B89-3715-89B8429E6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75" y="3686864"/>
            <a:ext cx="3641156" cy="2637735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ED0970F4-ED15-1A2A-6A99-C50F7C5A5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82AC0EC-6168-EC76-CA4C-0E0C12DC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451099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6EAE2B3-215B-1760-4E6B-F12B0B229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70" y="1663698"/>
            <a:ext cx="4545014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62803-06A7-2CB3-FE7E-9AC6064A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Градообразующее предприятие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965D5-56B1-D920-42BB-BA64EF7D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748118"/>
            <a:ext cx="10174288" cy="428586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Градообразующим предприятием Норильска является крупнейший в мире металлургический комбинат Норникель, специализирующийся на добыче и производстве никеля, палладия, платины и др. ценных металлов. Помимо Норникеля в городе есть завод Северное Нагорное, которое направлено на строительство и ремонт судов. Оба предприятия оказывают значительное воздействие на местную экономику и дает местным жителям рабочие места.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9D2DBB-CF4C-322E-8A3F-F002152B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05" y="3672498"/>
            <a:ext cx="3543860" cy="23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86CB1B-DBEA-EB0F-078D-6B0E5135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07" y="4384472"/>
            <a:ext cx="1968563" cy="15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E5AB3-8B48-6D65-C8D1-9ADD5AB8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жителей Норильска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7CA78-C355-E269-E5ED-D11F5ED7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Жителям города может быть сложно работать (особенно на металлургическом заводе) из-за экстремальных климатических условий и высокой загрязненности, что может негативно сказываться на здоровье. Кроме того, работа на заводах требует много физических затрат на труд.</a:t>
            </a:r>
          </a:p>
          <a:p>
            <a:pPr marL="0" indent="0" algn="just">
              <a:buNone/>
            </a:pPr>
            <a:r>
              <a:rPr lang="ru-RU" dirty="0"/>
              <a:t>	Также средняя зарплата в Норильске ниже, чем в том же Санкт-Петербурге.</a:t>
            </a:r>
          </a:p>
        </p:txBody>
      </p:sp>
    </p:spTree>
    <p:extLst>
      <p:ext uri="{BB962C8B-B14F-4D97-AF65-F5344CB8AC3E}">
        <p14:creationId xmlns:p14="http://schemas.microsoft.com/office/powerpoint/2010/main" val="62312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DFB79-6CE9-2D7F-7A3F-9A7A1925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8452F-5D48-04B0-D8AB-99FEC6AD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Google Sans"/>
              </a:rPr>
              <a:t>	Идея открытия спа и бань в Норильске заключается в создании заведения, которое будет ориентировано на потребности жителей города и туристов. Спа и бани должны предлагать широкий спектр услуг по доступным ценам.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60D97-23B9-5330-7FF4-87F67CE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партнеры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4F636-6ACE-BA9C-F845-2868BEAB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96426"/>
            <a:ext cx="3922059" cy="1382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Локальные строительные компании для возведения бань и спа-центров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9A3FB0E-34EA-A4B4-2FFF-21BE5D287962}"/>
              </a:ext>
            </a:extLst>
          </p:cNvPr>
          <p:cNvSpPr txBox="1">
            <a:spLocks/>
          </p:cNvSpPr>
          <p:nvPr/>
        </p:nvSpPr>
        <p:spPr>
          <a:xfrm>
            <a:off x="1143000" y="4060049"/>
            <a:ext cx="4244788" cy="116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Поставщики оборудования и расходных материалов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A7DA13-1901-2DD3-D7E8-79DD643484DA}"/>
              </a:ext>
            </a:extLst>
          </p:cNvPr>
          <p:cNvSpPr txBox="1">
            <a:spLocks/>
          </p:cNvSpPr>
          <p:nvPr/>
        </p:nvSpPr>
        <p:spPr>
          <a:xfrm>
            <a:off x="5867401" y="2296426"/>
            <a:ext cx="4244788" cy="151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Медицинские учреждения для консультаций и медицинских процедур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2B572FE-A1ED-10DB-5FD2-FF42E2C4A8AB}"/>
              </a:ext>
            </a:extLst>
          </p:cNvPr>
          <p:cNvSpPr txBox="1">
            <a:spLocks/>
          </p:cNvSpPr>
          <p:nvPr/>
        </p:nvSpPr>
        <p:spPr>
          <a:xfrm>
            <a:off x="5867401" y="4060049"/>
            <a:ext cx="3724835" cy="1163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Туристические агентства для привлечения посетителей</a:t>
            </a:r>
          </a:p>
        </p:txBody>
      </p:sp>
    </p:spTree>
    <p:extLst>
      <p:ext uri="{BB962C8B-B14F-4D97-AF65-F5344CB8AC3E}">
        <p14:creationId xmlns:p14="http://schemas.microsoft.com/office/powerpoint/2010/main" val="407694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37433-FE8E-8CA3-9D50-2C99B524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E27DB-CF22-D238-AAA8-D64F4465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82" y="2255248"/>
            <a:ext cx="3572435" cy="117375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Строительство и возведение бань и спа-центров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188FFD9-3F8D-AD2D-9CF4-03DCC47581E2}"/>
              </a:ext>
            </a:extLst>
          </p:cNvPr>
          <p:cNvSpPr txBox="1">
            <a:spLocks/>
          </p:cNvSpPr>
          <p:nvPr/>
        </p:nvSpPr>
        <p:spPr>
          <a:xfrm>
            <a:off x="6369423" y="3570912"/>
            <a:ext cx="3688977" cy="103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Партнерство с медицинскими учреждениями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D001E74-51B4-48D8-D75A-D35F09F58F11}"/>
              </a:ext>
            </a:extLst>
          </p:cNvPr>
          <p:cNvSpPr txBox="1">
            <a:spLocks/>
          </p:cNvSpPr>
          <p:nvPr/>
        </p:nvSpPr>
        <p:spPr>
          <a:xfrm>
            <a:off x="1223682" y="3574391"/>
            <a:ext cx="3688977" cy="103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Разработка и предоставление спа-процедур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5B9ED16-5636-EDC9-C0DB-2BD688AF87ED}"/>
              </a:ext>
            </a:extLst>
          </p:cNvPr>
          <p:cNvSpPr txBox="1">
            <a:spLocks/>
          </p:cNvSpPr>
          <p:nvPr/>
        </p:nvSpPr>
        <p:spPr>
          <a:xfrm>
            <a:off x="6369423" y="2255248"/>
            <a:ext cx="3572436" cy="10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Маркетинг и реклама для привлечения клиентов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330B13E-3A3E-40AC-4083-311C6150CAED}"/>
              </a:ext>
            </a:extLst>
          </p:cNvPr>
          <p:cNvSpPr txBox="1">
            <a:spLocks/>
          </p:cNvSpPr>
          <p:nvPr/>
        </p:nvSpPr>
        <p:spPr>
          <a:xfrm>
            <a:off x="3617262" y="4755773"/>
            <a:ext cx="4182035" cy="89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Управления и обслуживание центров</a:t>
            </a:r>
          </a:p>
        </p:txBody>
      </p:sp>
    </p:spTree>
    <p:extLst>
      <p:ext uri="{BB962C8B-B14F-4D97-AF65-F5344CB8AC3E}">
        <p14:creationId xmlns:p14="http://schemas.microsoft.com/office/powerpoint/2010/main" val="16201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76822"/>
            <a:ext cx="4818529" cy="623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Земельные участки под строительство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89D3680-0FD9-C136-F763-BE963F112C69}"/>
              </a:ext>
            </a:extLst>
          </p:cNvPr>
          <p:cNvSpPr txBox="1">
            <a:spLocks/>
          </p:cNvSpPr>
          <p:nvPr/>
        </p:nvSpPr>
        <p:spPr>
          <a:xfrm>
            <a:off x="1143000" y="4167077"/>
            <a:ext cx="4684059" cy="56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Финансовые ресурсы для инвестиций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3B7FAAE-8246-92C6-B25E-06FAB02F8905}"/>
              </a:ext>
            </a:extLst>
          </p:cNvPr>
          <p:cNvSpPr txBox="1">
            <a:spLocks/>
          </p:cNvSpPr>
          <p:nvPr/>
        </p:nvSpPr>
        <p:spPr>
          <a:xfrm>
            <a:off x="6441141" y="4167077"/>
            <a:ext cx="3877235" cy="623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Квалифицированный персонал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66BAAF1-CF89-347F-C78B-4F7F4C0A780D}"/>
              </a:ext>
            </a:extLst>
          </p:cNvPr>
          <p:cNvSpPr txBox="1">
            <a:spLocks/>
          </p:cNvSpPr>
          <p:nvPr/>
        </p:nvSpPr>
        <p:spPr>
          <a:xfrm>
            <a:off x="6441141" y="2576689"/>
            <a:ext cx="4078941" cy="113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Информационные системы для управления и бронирования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7874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CEA1-E006-E4AD-2072-69E86266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Ценностные предложения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0AB31-3861-09AC-0DA3-7FD53639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72829"/>
            <a:ext cx="4388224" cy="5558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Уникальные бани и спа-процедуры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C28CED7-A12C-BEDB-CD9B-F6952C29EB98}"/>
              </a:ext>
            </a:extLst>
          </p:cNvPr>
          <p:cNvSpPr txBox="1">
            <a:spLocks/>
          </p:cNvSpPr>
          <p:nvPr/>
        </p:nvSpPr>
        <p:spPr>
          <a:xfrm>
            <a:off x="6248400" y="2472829"/>
            <a:ext cx="4495800" cy="55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Медицинские услуги и консультации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0B346D1-873C-1899-BF1F-C6B2B2F4053A}"/>
              </a:ext>
            </a:extLst>
          </p:cNvPr>
          <p:cNvSpPr txBox="1">
            <a:spLocks/>
          </p:cNvSpPr>
          <p:nvPr/>
        </p:nvSpPr>
        <p:spPr>
          <a:xfrm>
            <a:off x="1143000" y="3829360"/>
            <a:ext cx="4953000" cy="48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Релаксация и восстановление здоровья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28451EA-AE27-0190-AE43-A90ECFD95755}"/>
              </a:ext>
            </a:extLst>
          </p:cNvPr>
          <p:cNvSpPr txBox="1">
            <a:spLocks/>
          </p:cNvSpPr>
          <p:nvPr/>
        </p:nvSpPr>
        <p:spPr>
          <a:xfrm>
            <a:off x="6248400" y="3829360"/>
            <a:ext cx="4419600" cy="55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Удобное расположение в Норильске</a:t>
            </a:r>
          </a:p>
        </p:txBody>
      </p:sp>
    </p:spTree>
    <p:extLst>
      <p:ext uri="{BB962C8B-B14F-4D97-AF65-F5344CB8AC3E}">
        <p14:creationId xmlns:p14="http://schemas.microsoft.com/office/powerpoint/2010/main" val="124449363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341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Google Sans</vt:lpstr>
      <vt:lpstr>Arial</vt:lpstr>
      <vt:lpstr>Univers Condensed Light</vt:lpstr>
      <vt:lpstr>Walbaum Display Light</vt:lpstr>
      <vt:lpstr>AngleLinesVTI</vt:lpstr>
      <vt:lpstr>Норильск</vt:lpstr>
      <vt:lpstr>Каков Норильск сейчас?</vt:lpstr>
      <vt:lpstr>Градообразующее предприятие</vt:lpstr>
      <vt:lpstr>Проблемы жителей Норильска</vt:lpstr>
      <vt:lpstr>Наша идея</vt:lpstr>
      <vt:lpstr>Ключевые партнеры</vt:lpstr>
      <vt:lpstr>Ключевые действия</vt:lpstr>
      <vt:lpstr>Ключевые ресурсы</vt:lpstr>
      <vt:lpstr>Ценностные предложения</vt:lpstr>
      <vt:lpstr>Каналы продаж</vt:lpstr>
      <vt:lpstr>Сегменты клиентов</vt:lpstr>
      <vt:lpstr>Структура издержек</vt:lpstr>
      <vt:lpstr>Потоки доходов</vt:lpstr>
      <vt:lpstr>Наша команда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Норильск</dc:title>
  <dc:creator>Тахватулин Михаил Витальевич</dc:creator>
  <cp:lastModifiedBy>Тахватулин Михаил Витальевич</cp:lastModifiedBy>
  <cp:revision>6</cp:revision>
  <dcterms:created xsi:type="dcterms:W3CDTF">2023-10-26T13:15:00Z</dcterms:created>
  <dcterms:modified xsi:type="dcterms:W3CDTF">2023-12-29T11:03:20Z</dcterms:modified>
</cp:coreProperties>
</file>