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546CB1-DA5A-4216-9E48-B5EBF83F081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4771A7-F2DF-45D5-9CC2-9DADB7A75989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988840"/>
            <a:ext cx="7851648" cy="1828800"/>
          </a:xfrm>
        </p:spPr>
        <p:txBody>
          <a:bodyPr/>
          <a:lstStyle/>
          <a:p>
            <a:r>
              <a:rPr lang="en-US" dirty="0"/>
              <a:t>Cleantech</a:t>
            </a:r>
            <a:r>
              <a:rPr lang="ru-RU" dirty="0"/>
              <a:t>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86414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7560840" cy="1440160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-</a:t>
            </a:r>
            <a:r>
              <a:rPr lang="ru-RU" sz="2000" dirty="0"/>
              <a:t>  Утилизации и вторичное использование аккумуляторов</a:t>
            </a:r>
          </a:p>
          <a:p>
            <a:pPr algn="just"/>
            <a:r>
              <a:rPr lang="ru-RU" sz="2000" dirty="0"/>
              <a:t>- Производство батарей также потребляет большое количество энергии, что может привести к выбросам парниковых газов</a:t>
            </a:r>
          </a:p>
          <a:p>
            <a:pPr algn="just"/>
            <a:r>
              <a:rPr lang="ru-RU" sz="2000" dirty="0"/>
              <a:t>- Загрязнение воздуха</a:t>
            </a:r>
          </a:p>
        </p:txBody>
      </p:sp>
    </p:spTree>
    <p:extLst>
      <p:ext uri="{BB962C8B-B14F-4D97-AF65-F5344CB8AC3E}">
        <p14:creationId xmlns:p14="http://schemas.microsoft.com/office/powerpoint/2010/main" val="3861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6864" cy="1368152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556792"/>
            <a:ext cx="7854696" cy="4896544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	Производство электромобилей: Tesla производит электромобили, основное преимущество которых в том, что они являются энергоэффективными и не загрязняют окружающую среду выбросами выхлопных газов.</a:t>
            </a:r>
          </a:p>
          <a:p>
            <a:pPr algn="just"/>
            <a:r>
              <a:rPr lang="ru-RU" sz="2000" dirty="0"/>
              <a:t>	Использование источников обновляемой энергии: Tesla активно устанавливает солнечные панели на своих заводах и гигафабриках для собственного потребления. Они также развивают собственные системы хранения энергии с использованием аккумуляторов.</a:t>
            </a:r>
          </a:p>
          <a:p>
            <a:pPr algn="just"/>
            <a:r>
              <a:rPr lang="ru-RU" sz="2000" dirty="0"/>
              <a:t>	Программа утилизации и вторичного использования аккумуляторов: Батареи, которые больше не могут быть использованы в автомобилях, могут быть переработаны для использования в хранении энергии или вторичных энергетических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21698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920880" cy="1296144"/>
          </a:xfrm>
        </p:spPr>
        <p:txBody>
          <a:bodyPr/>
          <a:lstStyle/>
          <a:p>
            <a:r>
              <a:rPr lang="ru-RU" dirty="0"/>
              <a:t>Наша 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7854696" cy="1752600"/>
          </a:xfrm>
        </p:spPr>
        <p:txBody>
          <a:bodyPr/>
          <a:lstStyle/>
          <a:p>
            <a:pPr algn="l"/>
            <a:r>
              <a:rPr lang="ru-RU" dirty="0" err="1"/>
              <a:t>Жегошкин</a:t>
            </a:r>
            <a:r>
              <a:rPr lang="ru-RU" dirty="0"/>
              <a:t> Александр</a:t>
            </a:r>
          </a:p>
          <a:p>
            <a:pPr algn="l"/>
            <a:r>
              <a:rPr lang="ru-RU" dirty="0"/>
              <a:t>Гринин Александр</a:t>
            </a:r>
          </a:p>
          <a:p>
            <a:pPr algn="l"/>
            <a:r>
              <a:rPr lang="ru-RU" dirty="0" err="1"/>
              <a:t>Тахватулин</a:t>
            </a:r>
            <a:r>
              <a:rPr lang="ru-RU" dirty="0"/>
              <a:t> Михаил</a:t>
            </a:r>
          </a:p>
        </p:txBody>
      </p:sp>
    </p:spTree>
    <p:extLst>
      <p:ext uri="{BB962C8B-B14F-4D97-AF65-F5344CB8AC3E}">
        <p14:creationId xmlns:p14="http://schemas.microsoft.com/office/powerpoint/2010/main" val="184526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4550"/>
            <a:ext cx="6048672" cy="1162202"/>
          </a:xfrm>
        </p:spPr>
        <p:txBody>
          <a:bodyPr/>
          <a:lstStyle/>
          <a:p>
            <a:r>
              <a:rPr lang="en-US" dirty="0"/>
              <a:t>Siemens Energy</a:t>
            </a:r>
            <a:endParaRPr lang="ru-RU" dirty="0"/>
          </a:p>
        </p:txBody>
      </p:sp>
      <p:pic>
        <p:nvPicPr>
          <p:cNvPr id="1026" name="Picture 2" descr="C:\Users\Alexa\Downloads\PVW2U5S3KBLX5FTA3XYFJQ2OL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26282"/>
            <a:ext cx="5040560" cy="335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1EA9BE-8DA1-3D81-A03A-0AD53ED4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7854696" cy="3384376"/>
          </a:xfrm>
        </p:spPr>
        <p:txBody>
          <a:bodyPr/>
          <a:lstStyle/>
          <a:p>
            <a:pPr algn="l"/>
            <a:r>
              <a:rPr lang="ru-RU" b="1" i="0" dirty="0">
                <a:effectLst/>
                <a:latin typeface="Arial" panose="020B0604020202020204" pitchFamily="34" charset="0"/>
              </a:rPr>
              <a:t>Siemens Energy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 немецкая компания, производитель оборудования для энергетической отрасли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7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851648" cy="1828800"/>
          </a:xfrm>
        </p:spPr>
        <p:txBody>
          <a:bodyPr/>
          <a:lstStyle/>
          <a:p>
            <a:r>
              <a:rPr lang="ru-RU" dirty="0"/>
              <a:t>Экологические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2636912"/>
            <a:ext cx="7854696" cy="3384376"/>
          </a:xfrm>
        </p:spPr>
        <p:txBody>
          <a:bodyPr/>
          <a:lstStyle/>
          <a:p>
            <a:pPr algn="l"/>
            <a:r>
              <a:rPr lang="ru-RU" dirty="0"/>
              <a:t>- Технологии с высоким содержанием углерода</a:t>
            </a:r>
          </a:p>
          <a:p>
            <a:pPr algn="l"/>
            <a:r>
              <a:rPr lang="ru-RU" dirty="0"/>
              <a:t>- Выбросы</a:t>
            </a:r>
          </a:p>
          <a:p>
            <a:pPr algn="l"/>
            <a:r>
              <a:rPr lang="ru-RU" dirty="0"/>
              <a:t>- Энергоэффективность</a:t>
            </a:r>
          </a:p>
          <a:p>
            <a:pPr algn="l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6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55024" cy="92352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7854696" cy="504056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	</a:t>
            </a:r>
            <a:r>
              <a:rPr lang="ru-RU" sz="2000" dirty="0"/>
              <a:t>Siemens Energy активно работает над решением своих экологических проблем и снижением негативного воздействия на окружающую среду. </a:t>
            </a:r>
          </a:p>
          <a:p>
            <a:pPr algn="just"/>
            <a:r>
              <a:rPr lang="ru-RU" sz="2000" dirty="0"/>
              <a:t>	Вот несколько способов, которыми компания борется с экологическими проблемами:</a:t>
            </a:r>
          </a:p>
          <a:p>
            <a:pPr algn="just"/>
            <a:r>
              <a:rPr lang="ru-RU" sz="2000" dirty="0"/>
              <a:t>	Технологии с низким содержанием углерода: Siemens Energy инвестирует в разработку технологий, которые помогают снизить использование углеводородных топлив и заменить их на более экологически чистые источники энергии, такие как </a:t>
            </a:r>
            <a:r>
              <a:rPr lang="ru-RU" sz="2000" dirty="0" err="1"/>
              <a:t>ветро</a:t>
            </a:r>
            <a:r>
              <a:rPr lang="ru-RU" sz="2000" dirty="0"/>
              <a:t>- и солнечная энергия.</a:t>
            </a:r>
          </a:p>
          <a:p>
            <a:pPr algn="just"/>
            <a:r>
              <a:rPr lang="ru-RU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584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855024" cy="923528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7854696" cy="504056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	</a:t>
            </a:r>
            <a:r>
              <a:rPr lang="ru-RU" sz="2000" dirty="0"/>
              <a:t>Энергоэффективность: Siemens Energy разрабатывает и предлагает энергоэффективные продукты и решения для улучшения энергетической эффективности. Это включает в себя продукты, направленные на предотвращение энергетических потерь, оптимизацию производственных процессов и увеличение использования возобновляемых источников энергии.</a:t>
            </a:r>
          </a:p>
          <a:p>
            <a:pPr algn="just"/>
            <a:r>
              <a:rPr lang="ru-RU" sz="2000" dirty="0"/>
              <a:t>	Снижение выбросов: Компания стремится к сокращению выбросов парниковых газов во время производства своих продуктов. Siemens Energy устанавливает собственные цели, связанные с уменьшением выбросов и принимает меры для оптимизации процессов производства.</a:t>
            </a:r>
            <a:r>
              <a:rPr lang="ru-RU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33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57631"/>
            <a:ext cx="7851648" cy="1014586"/>
          </a:xfrm>
        </p:spPr>
        <p:txBody>
          <a:bodyPr/>
          <a:lstStyle/>
          <a:p>
            <a:pPr algn="l"/>
            <a:r>
              <a:rPr lang="en-US" dirty="0"/>
              <a:t>Plug Power</a:t>
            </a:r>
            <a:endParaRPr lang="ru-RU" dirty="0"/>
          </a:p>
        </p:txBody>
      </p:sp>
      <p:pic>
        <p:nvPicPr>
          <p:cNvPr id="2051" name="Picture 3" descr="C:\Users\Alexa\Downloads\plug-power-8-2019-9983_1200xx6016-3395-0-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86635"/>
            <a:ext cx="5164669" cy="29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D188EE9-B270-2A09-439E-137F42F1E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060848"/>
            <a:ext cx="7854696" cy="237626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	</a:t>
            </a:r>
            <a:r>
              <a:rPr lang="ru-RU" sz="2000" b="0" i="0" dirty="0">
                <a:effectLst/>
                <a:latin typeface="YS Text"/>
              </a:rPr>
              <a:t>Американская компания, занимающаяся разработкой систем на водородных топливных элементах, которые заменяют обычные аккумуляторы в оборудовании и транспортных средствах, работающих на электричестве. </a:t>
            </a:r>
            <a:endParaRPr lang="ru-RU" sz="2000" dirty="0"/>
          </a:p>
          <a:p>
            <a:pPr algn="just"/>
            <a:r>
              <a:rPr lang="ru-RU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64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056784" cy="936104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2852936"/>
            <a:ext cx="7854696" cy="1752600"/>
          </a:xfrm>
        </p:spPr>
        <p:txBody>
          <a:bodyPr/>
          <a:lstStyle/>
          <a:p>
            <a:pPr algn="l"/>
            <a:r>
              <a:rPr lang="ru-RU" dirty="0"/>
              <a:t>- Производство водорода</a:t>
            </a:r>
          </a:p>
          <a:p>
            <a:pPr algn="l"/>
            <a:r>
              <a:rPr lang="ru-RU" dirty="0"/>
              <a:t>- Утилизация и переработка старых водородных топливных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8475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848872" cy="108012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916832"/>
            <a:ext cx="7854696" cy="352839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	Производство водорода: Компания стремится к устойчивости и эффективности своих производственных процессов. Plug Power инвестирует в исследования и разработки в области водородных технологий, чтобы повышать эффективность производства и уменьшать потребление энергии. </a:t>
            </a:r>
          </a:p>
          <a:p>
            <a:pPr algn="just"/>
            <a:r>
              <a:rPr lang="ru-RU" sz="2000" dirty="0"/>
              <a:t>	Утилизация и переработка: Они также работают над уменьшением отходов и повышением использования возобновляемых материалов в своих продуктах и упаковках.</a:t>
            </a:r>
          </a:p>
        </p:txBody>
      </p:sp>
    </p:spTree>
    <p:extLst>
      <p:ext uri="{BB962C8B-B14F-4D97-AF65-F5344CB8AC3E}">
        <p14:creationId xmlns:p14="http://schemas.microsoft.com/office/powerpoint/2010/main" val="254941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848872" cy="1008112"/>
          </a:xfrm>
        </p:spPr>
        <p:txBody>
          <a:bodyPr/>
          <a:lstStyle/>
          <a:p>
            <a:pPr algn="ctr"/>
            <a:r>
              <a:rPr lang="en-US" dirty="0"/>
              <a:t>Tesla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6918920" cy="1752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Tesla - 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американская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компания, производитель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электромобилей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и решений для хранения электроэнергии</a:t>
            </a:r>
            <a:endParaRPr lang="ru-RU" sz="2000" dirty="0"/>
          </a:p>
        </p:txBody>
      </p:sp>
      <p:pic>
        <p:nvPicPr>
          <p:cNvPr id="3075" name="Picture 3" descr="C:\Users\Alexa\Downloads\1667489532_25-sportishka-com-p-tesla-mashina-instagram-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5147444" cy="34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415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YS Text</vt:lpstr>
      <vt:lpstr>Arial</vt:lpstr>
      <vt:lpstr>Calibri</vt:lpstr>
      <vt:lpstr>Constantia</vt:lpstr>
      <vt:lpstr>Wingdings 2</vt:lpstr>
      <vt:lpstr>Поток</vt:lpstr>
      <vt:lpstr>Cleantech компании</vt:lpstr>
      <vt:lpstr>Siemens Energy</vt:lpstr>
      <vt:lpstr>Экологические проблемы</vt:lpstr>
      <vt:lpstr>Решение</vt:lpstr>
      <vt:lpstr>Решение</vt:lpstr>
      <vt:lpstr>Plug Power</vt:lpstr>
      <vt:lpstr>Проблемы</vt:lpstr>
      <vt:lpstr>Решение</vt:lpstr>
      <vt:lpstr>Tesla</vt:lpstr>
      <vt:lpstr>Проблемы</vt:lpstr>
      <vt:lpstr>Решение</vt:lpstr>
      <vt:lpstr>Наша команда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Cleantech компании</dc:title>
  <dc:creator>Алекандр Жегошкин</dc:creator>
  <cp:lastModifiedBy>Тахватулин Михаил Витальевич</cp:lastModifiedBy>
  <cp:revision>5</cp:revision>
  <dcterms:created xsi:type="dcterms:W3CDTF">2023-11-11T01:26:27Z</dcterms:created>
  <dcterms:modified xsi:type="dcterms:W3CDTF">2023-11-11T11:27:13Z</dcterms:modified>
</cp:coreProperties>
</file>