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80" d="100"/>
          <a:sy n="80" d="100"/>
        </p:scale>
        <p:origin x="17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71790D5-5C9E-4CB2-BB5A-6587B682991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98F23C4-A6A5-4A1A-9075-9C269D5DEB9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062912" cy="1470025"/>
          </a:xfrm>
        </p:spPr>
        <p:txBody>
          <a:bodyPr/>
          <a:lstStyle/>
          <a:p>
            <a:r>
              <a:rPr lang="ru-RU" dirty="0"/>
              <a:t>Бизнес-модель компании </a:t>
            </a:r>
            <a:r>
              <a:rPr lang="en-US" dirty="0"/>
              <a:t>Pfizer</a:t>
            </a:r>
            <a:r>
              <a:rPr lang="ru-RU" dirty="0"/>
              <a:t> по </a:t>
            </a:r>
            <a:r>
              <a:rPr lang="ru-RU" dirty="0" err="1"/>
              <a:t>Гассману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9" name="Picture 5" descr="C:\Users\Alexa\Downloads\6a3cb36831dbbda03ce9d05b73fe04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6824"/>
            <a:ext cx="678475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8062912" cy="14700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Pfizer</a:t>
            </a:r>
            <a:r>
              <a:rPr lang="ru-RU" dirty="0"/>
              <a:t>, </a:t>
            </a:r>
            <a:r>
              <a:rPr lang="ru-RU" dirty="0" err="1"/>
              <a:t>Inc</a:t>
            </a:r>
            <a:r>
              <a:rPr lang="ru-RU" dirty="0"/>
              <a:t>. (произносится «</a:t>
            </a:r>
            <a:r>
              <a:rPr lang="ru-RU" dirty="0" err="1"/>
              <a:t>Файзер</a:t>
            </a:r>
            <a:r>
              <a:rPr lang="ru-RU" dirty="0"/>
              <a:t>») — американская транснациональная компания, одна из крупнейших фармацевтических компаний мира. Компания производила самый популярный в мире препарат </a:t>
            </a:r>
            <a:r>
              <a:rPr lang="ru-RU" dirty="0" err="1"/>
              <a:t>липитор</a:t>
            </a:r>
            <a:r>
              <a:rPr lang="ru-RU" dirty="0"/>
              <a:t> (</a:t>
            </a:r>
            <a:r>
              <a:rPr lang="ru-RU" dirty="0" err="1"/>
              <a:t>липримар</a:t>
            </a:r>
            <a:r>
              <a:rPr lang="ru-RU" dirty="0"/>
              <a:t>, </a:t>
            </a:r>
            <a:r>
              <a:rPr lang="ru-RU" dirty="0" err="1"/>
              <a:t>аторвастатин</a:t>
            </a:r>
            <a:r>
              <a:rPr lang="ru-RU" dirty="0"/>
              <a:t>); этот препарат используется для снижения уровня холестерина в крови, за период с 1997 по 2012 год его было продано на 125 млрд долларов. Также компания продаёт следующие популярные лекарственные средства: лирика, </a:t>
            </a:r>
            <a:r>
              <a:rPr lang="ru-RU" dirty="0" err="1"/>
              <a:t>дифлюкан</a:t>
            </a:r>
            <a:r>
              <a:rPr lang="ru-RU" dirty="0"/>
              <a:t>, </a:t>
            </a:r>
            <a:r>
              <a:rPr lang="ru-RU" dirty="0" err="1"/>
              <a:t>зитромакс</a:t>
            </a:r>
            <a:r>
              <a:rPr lang="ru-RU" dirty="0"/>
              <a:t>, </a:t>
            </a:r>
            <a:r>
              <a:rPr lang="ru-RU" dirty="0" err="1"/>
              <a:t>виагра</a:t>
            </a:r>
            <a:r>
              <a:rPr lang="ru-RU" dirty="0"/>
              <a:t>, </a:t>
            </a:r>
            <a:r>
              <a:rPr lang="ru-RU" dirty="0" err="1"/>
              <a:t>целебрекс</a:t>
            </a:r>
            <a:r>
              <a:rPr lang="ru-RU" dirty="0"/>
              <a:t>, </a:t>
            </a:r>
            <a:r>
              <a:rPr lang="ru-RU" dirty="0" err="1"/>
              <a:t>сермион</a:t>
            </a:r>
            <a:r>
              <a:rPr lang="ru-RU" dirty="0"/>
              <a:t>, </a:t>
            </a:r>
            <a:r>
              <a:rPr lang="ru-RU" dirty="0" err="1"/>
              <a:t>достинекс</a:t>
            </a:r>
            <a:r>
              <a:rPr lang="ru-RU" dirty="0"/>
              <a:t>, </a:t>
            </a:r>
            <a:r>
              <a:rPr lang="ru-RU" dirty="0" err="1"/>
              <a:t>чампикс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Капитализация на 2023 год: $226,8 млрд; Оборот: $100,3 млрд; Чистая прибыль: $31,37 млрд; Активы: $197,2 млрд </a:t>
            </a:r>
          </a:p>
          <a:p>
            <a:pPr marL="64008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12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C1335-86D6-C762-C5B8-91D215E1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681B5-835E-384D-7ADE-22A0CDCE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b="0" i="0" dirty="0">
                <a:solidFill>
                  <a:srgbClr val="DBDEE1"/>
                </a:solidFill>
                <a:effectLst/>
                <a:latin typeface="gg sans"/>
              </a:rPr>
              <a:t>Pfizer Inc. обслуживает клиентов в медицинской и фармацевтической индустрии. Ее клиентами являются медицинские организации, аптеки и органы регулирования, такие как FDA (Агентство по продуктам и лекарствам США).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2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Ценностное предложение: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72000"/>
          </a:xfrm>
        </p:spPr>
        <p:txBody>
          <a:bodyPr>
            <a:normAutofit/>
          </a:bodyPr>
          <a:lstStyle/>
          <a:p>
            <a:pPr marL="406908" indent="-342900">
              <a:buAutoNum type="arabicParenR"/>
            </a:pPr>
            <a:r>
              <a:rPr lang="ru-RU" sz="1800" dirty="0"/>
              <a:t>лекарства и вакцины </a:t>
            </a:r>
          </a:p>
          <a:p>
            <a:pPr marL="406908" indent="-342900">
              <a:buAutoNum type="arabicParenR"/>
            </a:pPr>
            <a:r>
              <a:rPr lang="ru-RU" sz="1800" dirty="0"/>
              <a:t>медицинская информация </a:t>
            </a:r>
          </a:p>
          <a:p>
            <a:pPr marL="406908" indent="-342900">
              <a:buAutoNum type="arabicParenR"/>
            </a:pPr>
            <a:r>
              <a:rPr lang="ru-RU" sz="1800" dirty="0"/>
              <a:t>программы поддержки пациентов</a:t>
            </a:r>
          </a:p>
          <a:p>
            <a:endParaRPr lang="ru-RU" dirty="0"/>
          </a:p>
        </p:txBody>
      </p:sp>
      <p:pic>
        <p:nvPicPr>
          <p:cNvPr id="2050" name="Picture 2" descr="C:\Users\Alexa\Downloads\1829587366647932_919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208912" cy="32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4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1399032"/>
          </a:xfrm>
        </p:spPr>
        <p:txBody>
          <a:bodyPr/>
          <a:lstStyle/>
          <a:p>
            <a:r>
              <a:rPr lang="ru-RU" dirty="0"/>
              <a:t>Цепочка создания стоимости: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1268760"/>
            <a:ext cx="4464496" cy="558924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1) исследования и разработка</a:t>
            </a:r>
          </a:p>
          <a:p>
            <a:r>
              <a:rPr lang="ru-RU" sz="2600" dirty="0"/>
              <a:t>2) производство</a:t>
            </a:r>
          </a:p>
          <a:p>
            <a:r>
              <a:rPr lang="ru-RU" sz="2600" dirty="0"/>
              <a:t>3) маркетинг и реклама</a:t>
            </a:r>
          </a:p>
          <a:p>
            <a:r>
              <a:rPr lang="ru-RU" sz="2600" dirty="0"/>
              <a:t>4) логистика и поставки</a:t>
            </a:r>
          </a:p>
          <a:p>
            <a:r>
              <a:rPr lang="ru-RU" sz="2600" dirty="0"/>
              <a:t>5) соблюдения законодательства и регулирования</a:t>
            </a:r>
          </a:p>
          <a:p>
            <a:r>
              <a:rPr lang="ru-RU" sz="2600" dirty="0"/>
              <a:t>6) информация и образование</a:t>
            </a:r>
          </a:p>
          <a:p>
            <a:r>
              <a:rPr lang="ru-RU" sz="2600" dirty="0"/>
              <a:t>7) исследования после выпуска продукта</a:t>
            </a:r>
          </a:p>
          <a:p>
            <a:r>
              <a:rPr lang="ru-RU" sz="2600" dirty="0"/>
              <a:t>8) сервис и поддержка клиентов</a:t>
            </a:r>
          </a:p>
          <a:p>
            <a:endParaRPr lang="ru-RU" dirty="0"/>
          </a:p>
        </p:txBody>
      </p:sp>
      <p:pic>
        <p:nvPicPr>
          <p:cNvPr id="3074" name="Picture 2" descr="C:\Users\Alexa\Downloads\2p_table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75552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извлечения прибыли: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Продажи лекарств и вакцин </a:t>
            </a:r>
          </a:p>
          <a:p>
            <a:r>
              <a:rPr lang="ru-RU" dirty="0"/>
              <a:t>2) Патентные права </a:t>
            </a:r>
          </a:p>
          <a:p>
            <a:r>
              <a:rPr lang="ru-RU" dirty="0"/>
              <a:t>3) Маркетинг и реклама </a:t>
            </a:r>
          </a:p>
          <a:p>
            <a:r>
              <a:rPr lang="ru-RU" dirty="0"/>
              <a:t>4) Лицензирование и сотрудничество </a:t>
            </a:r>
          </a:p>
          <a:p>
            <a:r>
              <a:rPr lang="ru-RU" dirty="0"/>
              <a:t>5) Исследование и разработка</a:t>
            </a:r>
          </a:p>
        </p:txBody>
      </p:sp>
      <p:pic>
        <p:nvPicPr>
          <p:cNvPr id="5122" name="Picture 2" descr="C:\Users\Alexa\Downloads\yzcIkIQeyX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7043899" cy="90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76956-2A33-F013-A832-D1375A4C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399032"/>
          </a:xfrm>
        </p:spPr>
        <p:txBody>
          <a:bodyPr/>
          <a:lstStyle/>
          <a:p>
            <a:r>
              <a:rPr lang="ru-RU" dirty="0"/>
              <a:t>Выявление пробелов и слабых мест: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0005F-9FE7-7DB4-31BB-3C6D2E88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572000"/>
          </a:xfrm>
        </p:spPr>
        <p:txBody>
          <a:bodyPr/>
          <a:lstStyle/>
          <a:p>
            <a:r>
              <a:rPr lang="ru-RU" dirty="0"/>
              <a:t>Конкурентоспособность продуктов</a:t>
            </a:r>
          </a:p>
          <a:p>
            <a:r>
              <a:rPr lang="ru-RU" dirty="0"/>
              <a:t>Сложная организационная структура</a:t>
            </a:r>
          </a:p>
          <a:p>
            <a:r>
              <a:rPr lang="ru-RU" dirty="0"/>
              <a:t>Лидерство и инновации</a:t>
            </a:r>
          </a:p>
        </p:txBody>
      </p:sp>
    </p:spTree>
    <p:extLst>
      <p:ext uri="{BB962C8B-B14F-4D97-AF65-F5344CB8AC3E}">
        <p14:creationId xmlns:p14="http://schemas.microsoft.com/office/powerpoint/2010/main" val="30548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A7F5E-3F84-72AF-BC11-95339946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Пути улучшения: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FFB966-F9A7-6D0F-E747-07A6EF0E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6430"/>
            <a:ext cx="8229600" cy="4572000"/>
          </a:xfrm>
        </p:spPr>
        <p:txBody>
          <a:bodyPr/>
          <a:lstStyle/>
          <a:p>
            <a:r>
              <a:rPr lang="ru-RU" dirty="0"/>
              <a:t>Диверсификация портфолио</a:t>
            </a:r>
          </a:p>
          <a:p>
            <a:r>
              <a:rPr lang="ru-RU" dirty="0"/>
              <a:t>Оптимизация организационной структуры</a:t>
            </a:r>
          </a:p>
          <a:p>
            <a:r>
              <a:rPr lang="ru-RU" dirty="0"/>
              <a:t>Инвестиции в обучение и развитие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176665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5992"/>
            <a:ext cx="5482952" cy="1762216"/>
          </a:xfrm>
        </p:spPr>
        <p:txBody>
          <a:bodyPr/>
          <a:lstStyle/>
          <a:p>
            <a:r>
              <a:rPr lang="ru-RU" dirty="0"/>
              <a:t>Михаил </a:t>
            </a:r>
            <a:r>
              <a:rPr lang="ru-RU" dirty="0" err="1"/>
              <a:t>Тахватулин</a:t>
            </a:r>
            <a:endParaRPr lang="ru-RU" dirty="0"/>
          </a:p>
          <a:p>
            <a:r>
              <a:rPr lang="ru-RU" dirty="0"/>
              <a:t>Александр Гринин</a:t>
            </a:r>
          </a:p>
          <a:p>
            <a:r>
              <a:rPr lang="ru-RU" dirty="0"/>
              <a:t>Александр </a:t>
            </a:r>
            <a:r>
              <a:rPr lang="ru-RU" dirty="0" err="1"/>
              <a:t>Жегошкин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3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</TotalTime>
  <Words>279</Words>
  <Application>Microsoft Office PowerPoint</Application>
  <PresentationFormat>Экран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gg sans</vt:lpstr>
      <vt:lpstr>Century Gothic</vt:lpstr>
      <vt:lpstr>Verdana</vt:lpstr>
      <vt:lpstr>Wingdings 2</vt:lpstr>
      <vt:lpstr>Яркая</vt:lpstr>
      <vt:lpstr>Бизнес-модель компании Pfizer по Гассману </vt:lpstr>
      <vt:lpstr>Pfizer</vt:lpstr>
      <vt:lpstr>Клиенты:</vt:lpstr>
      <vt:lpstr>Ценностное предложение:</vt:lpstr>
      <vt:lpstr>Цепочка создания стоимости:</vt:lpstr>
      <vt:lpstr>Механизм извлечения прибыли:</vt:lpstr>
      <vt:lpstr>Выявление пробелов и слабых мест:</vt:lpstr>
      <vt:lpstr>Пути улучшения:</vt:lpstr>
      <vt:lpstr>Наша команда: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Алекандр Жегошкин</dc:creator>
  <cp:lastModifiedBy>Тахватулин Михаил Витальевич</cp:lastModifiedBy>
  <cp:revision>8</cp:revision>
  <dcterms:created xsi:type="dcterms:W3CDTF">2023-09-28T18:00:43Z</dcterms:created>
  <dcterms:modified xsi:type="dcterms:W3CDTF">2023-09-30T13:05:06Z</dcterms:modified>
</cp:coreProperties>
</file>