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9" r:id="rId11"/>
    <p:sldId id="271" r:id="rId12"/>
    <p:sldId id="272" r:id="rId13"/>
    <p:sldId id="263" r:id="rId14"/>
    <p:sldId id="273" r:id="rId15"/>
    <p:sldId id="274" r:id="rId16"/>
    <p:sldId id="275" r:id="rId17"/>
    <p:sldId id="26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B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1"/>
    <p:restoredTop sz="96327"/>
  </p:normalViewPr>
  <p:slideViewPr>
    <p:cSldViewPr snapToGrid="0">
      <p:cViewPr varScale="1">
        <p:scale>
          <a:sx n="163" d="100"/>
          <a:sy n="163" d="100"/>
        </p:scale>
        <p:origin x="20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2A43B-A028-4C8F-8BC6-AD36F247386C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</dgm:pt>
    <dgm:pt modelId="{6607543E-9690-49C7-9803-13D231952461}">
      <dgm:prSet phldrT="[テキスト]" custT="1"/>
      <dgm:spPr/>
      <dgm:t>
        <a:bodyPr/>
        <a:lstStyle/>
        <a:p>
          <a:r>
            <a:rPr kumimoji="1" lang="en-US" altLang="ja-JP" sz="1600" dirty="0"/>
            <a:t>Register</a:t>
          </a:r>
          <a:endParaRPr kumimoji="1" lang="ja-JP" altLang="en-US" sz="1600" dirty="0"/>
        </a:p>
      </dgm:t>
    </dgm:pt>
    <dgm:pt modelId="{2C072B5D-EFF6-4639-8A06-600133CB4565}" type="par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FFE4A2E7-344F-4195-A94C-8C0010C4142B}" type="sibTrans" cxnId="{6B72D88B-D146-4778-A122-216800DB7B99}">
      <dgm:prSet/>
      <dgm:spPr/>
      <dgm:t>
        <a:bodyPr/>
        <a:lstStyle/>
        <a:p>
          <a:endParaRPr kumimoji="1" lang="ja-JP" altLang="en-US"/>
        </a:p>
      </dgm:t>
    </dgm:pt>
    <dgm:pt modelId="{DCCAC1DB-1B49-467A-88A4-3808959C45CF}">
      <dgm:prSet phldrT="[テキスト]" custT="1"/>
      <dgm:spPr/>
      <dgm:t>
        <a:bodyPr/>
        <a:lstStyle/>
        <a:p>
          <a:r>
            <a:rPr kumimoji="1" lang="en-US" altLang="ja-JP" sz="1600" dirty="0"/>
            <a:t>Cache</a:t>
          </a:r>
          <a:r>
            <a:rPr kumimoji="1" lang="ja-JP" altLang="en-US" sz="1600" dirty="0"/>
            <a:t>　</a:t>
          </a:r>
          <a:r>
            <a:rPr kumimoji="1" lang="en-US" altLang="ja-JP" sz="1600" dirty="0"/>
            <a:t>Memory</a:t>
          </a:r>
          <a:endParaRPr kumimoji="1" lang="ja-JP" altLang="en-US" sz="1600" dirty="0"/>
        </a:p>
      </dgm:t>
    </dgm:pt>
    <dgm:pt modelId="{0C192EFF-23EF-4BA6-B147-2B94BC0D6000}" type="par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5FBFC237-A062-4239-8D60-219228BCB8A8}" type="sibTrans" cxnId="{56CAE6E1-95DF-4CE3-9396-A12A373A9069}">
      <dgm:prSet/>
      <dgm:spPr/>
      <dgm:t>
        <a:bodyPr/>
        <a:lstStyle/>
        <a:p>
          <a:endParaRPr kumimoji="1" lang="ja-JP" altLang="en-US"/>
        </a:p>
      </dgm:t>
    </dgm:pt>
    <dgm:pt modelId="{89F4D0D6-02BE-4D74-B1F0-66FC2DD2555D}">
      <dgm:prSet phldrT="[テキスト]" custT="1"/>
      <dgm:spPr/>
      <dgm:t>
        <a:bodyPr/>
        <a:lstStyle/>
        <a:p>
          <a:r>
            <a:rPr kumimoji="1" lang="en-US" altLang="ja-JP" sz="1600" dirty="0"/>
            <a:t>Main Memory</a:t>
          </a:r>
          <a:endParaRPr kumimoji="1" lang="ja-JP" altLang="en-US" sz="1600" dirty="0"/>
        </a:p>
      </dgm:t>
    </dgm:pt>
    <dgm:pt modelId="{9DD50ECA-B473-4D05-8C78-585CFB4865F2}" type="par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FFFEA3EA-F92D-42A4-96D1-505C1E82EF38}" type="sibTrans" cxnId="{8D2CC9D1-14B2-49D6-BC36-36291DB3FB3E}">
      <dgm:prSet/>
      <dgm:spPr/>
      <dgm:t>
        <a:bodyPr/>
        <a:lstStyle/>
        <a:p>
          <a:endParaRPr kumimoji="1" lang="ja-JP" altLang="en-US"/>
        </a:p>
      </dgm:t>
    </dgm:pt>
    <dgm:pt modelId="{565DC3AE-1C2F-4B59-9E78-F6FE70C71A74}">
      <dgm:prSet phldrT="[テキスト]" custT="1"/>
      <dgm:spPr/>
      <dgm:t>
        <a:bodyPr/>
        <a:lstStyle/>
        <a:p>
          <a:r>
            <a:rPr kumimoji="1" lang="en-US" altLang="ja-JP" sz="1600" dirty="0"/>
            <a:t>Hard Disk Drive</a:t>
          </a:r>
          <a:endParaRPr kumimoji="1" lang="ja-JP" altLang="en-US" sz="1600" dirty="0"/>
        </a:p>
      </dgm:t>
    </dgm:pt>
    <dgm:pt modelId="{7B7B6C83-230F-4D91-9840-419F1FF3DCB2}" type="par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D4F638F2-BB1A-4A88-9D9C-EA813C26DAC3}" type="sibTrans" cxnId="{5DB11421-585B-48A5-83E3-17EEAA14770B}">
      <dgm:prSet/>
      <dgm:spPr/>
      <dgm:t>
        <a:bodyPr/>
        <a:lstStyle/>
        <a:p>
          <a:endParaRPr kumimoji="1" lang="ja-JP" altLang="en-US"/>
        </a:p>
      </dgm:t>
    </dgm:pt>
    <dgm:pt modelId="{FFA5631F-2AA2-4954-9E09-9FF1AD766709}">
      <dgm:prSet phldrT="[テキスト]" custT="1"/>
      <dgm:spPr/>
      <dgm:t>
        <a:bodyPr/>
        <a:lstStyle/>
        <a:p>
          <a:r>
            <a:rPr kumimoji="1" lang="en-US" altLang="ja-JP" sz="1600" dirty="0" err="1"/>
            <a:t>NVMe</a:t>
          </a:r>
          <a:r>
            <a:rPr kumimoji="1" lang="en-US" altLang="ja-JP" sz="1600" dirty="0"/>
            <a:t> SSD</a:t>
          </a:r>
          <a:endParaRPr kumimoji="1" lang="ja-JP" altLang="en-US" sz="1600" dirty="0"/>
        </a:p>
      </dgm:t>
    </dgm:pt>
    <dgm:pt modelId="{B50FF57F-CCD0-4187-AF46-CC83AF0D64B2}" type="par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C4598D74-DEC7-404A-8869-091366A78BE0}" type="sibTrans" cxnId="{B22F5391-03FD-4BEC-B50A-C09B7E6149B8}">
      <dgm:prSet/>
      <dgm:spPr/>
      <dgm:t>
        <a:bodyPr/>
        <a:lstStyle/>
        <a:p>
          <a:endParaRPr kumimoji="1" lang="ja-JP" altLang="en-US"/>
        </a:p>
      </dgm:t>
    </dgm:pt>
    <dgm:pt modelId="{E7A9AC47-15F3-4AA8-BEAB-D71078426BF9}">
      <dgm:prSet phldrT="[テキスト]" custT="1"/>
      <dgm:spPr/>
      <dgm:t>
        <a:bodyPr/>
        <a:lstStyle/>
        <a:p>
          <a:r>
            <a:rPr kumimoji="1" lang="en-US" altLang="ja-JP" sz="1600" dirty="0"/>
            <a:t>Non-volatile Memory</a:t>
          </a:r>
          <a:endParaRPr kumimoji="1" lang="ja-JP" altLang="en-US" sz="1600" dirty="0"/>
        </a:p>
      </dgm:t>
    </dgm:pt>
    <dgm:pt modelId="{D9148815-10AA-4E62-B6CE-2489A292A962}" type="par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F9FD4E6B-8497-4111-BEA0-FCC4DBB2B132}" type="sibTrans" cxnId="{A0AEC25E-6BA6-49AF-9134-DB45F3801CAF}">
      <dgm:prSet/>
      <dgm:spPr/>
      <dgm:t>
        <a:bodyPr/>
        <a:lstStyle/>
        <a:p>
          <a:endParaRPr kumimoji="1" lang="ja-JP" altLang="en-US"/>
        </a:p>
      </dgm:t>
    </dgm:pt>
    <dgm:pt modelId="{74B3AABA-960D-4B95-95B7-95625028CF20}">
      <dgm:prSet phldrT="[テキスト]" custT="1"/>
      <dgm:spPr/>
      <dgm:t>
        <a:bodyPr/>
        <a:lstStyle/>
        <a:p>
          <a:r>
            <a:rPr kumimoji="1" lang="en-US" altLang="ja-JP" sz="1600" dirty="0"/>
            <a:t>Optical Disk / Magnetic Tapes</a:t>
          </a:r>
          <a:endParaRPr kumimoji="1" lang="ja-JP" altLang="en-US" sz="1600" dirty="0"/>
        </a:p>
      </dgm:t>
    </dgm:pt>
    <dgm:pt modelId="{97914890-FBFC-4946-B61A-95C53281208A}" type="par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EBDFF73-6D7C-4289-929F-CD8699CF5466}" type="sibTrans" cxnId="{4A08D922-3C0A-43DA-AF7F-F43872A4215D}">
      <dgm:prSet/>
      <dgm:spPr/>
      <dgm:t>
        <a:bodyPr/>
        <a:lstStyle/>
        <a:p>
          <a:endParaRPr kumimoji="1" lang="ja-JP" altLang="en-US"/>
        </a:p>
      </dgm:t>
    </dgm:pt>
    <dgm:pt modelId="{0BD7AE8D-653E-4A1F-9E24-538FD5A38A9E}" type="pres">
      <dgm:prSet presAssocID="{91D2A43B-A028-4C8F-8BC6-AD36F247386C}" presName="Name0" presStyleCnt="0">
        <dgm:presLayoutVars>
          <dgm:dir/>
          <dgm:animLvl val="lvl"/>
          <dgm:resizeHandles val="exact"/>
        </dgm:presLayoutVars>
      </dgm:prSet>
      <dgm:spPr/>
    </dgm:pt>
    <dgm:pt modelId="{39EF2C96-3705-43BD-B1D1-B886A098F260}" type="pres">
      <dgm:prSet presAssocID="{6607543E-9690-49C7-9803-13D231952461}" presName="Name8" presStyleCnt="0"/>
      <dgm:spPr/>
    </dgm:pt>
    <dgm:pt modelId="{28C04DCA-AEDF-4668-AC5C-EC58F1976B56}" type="pres">
      <dgm:prSet presAssocID="{6607543E-9690-49C7-9803-13D231952461}" presName="level" presStyleLbl="node1" presStyleIdx="0" presStyleCnt="7">
        <dgm:presLayoutVars>
          <dgm:chMax val="1"/>
          <dgm:bulletEnabled val="1"/>
        </dgm:presLayoutVars>
      </dgm:prSet>
      <dgm:spPr/>
    </dgm:pt>
    <dgm:pt modelId="{4679DB2F-E06C-4B7C-9A8A-E227B9E5DBCF}" type="pres">
      <dgm:prSet presAssocID="{6607543E-9690-49C7-9803-13D23195246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B7353D-EF2B-4477-BB50-0E363D5B9ED9}" type="pres">
      <dgm:prSet presAssocID="{DCCAC1DB-1B49-467A-88A4-3808959C45CF}" presName="Name8" presStyleCnt="0"/>
      <dgm:spPr/>
    </dgm:pt>
    <dgm:pt modelId="{6D0836E3-B97B-4F64-9AB5-C36A92D559A0}" type="pres">
      <dgm:prSet presAssocID="{DCCAC1DB-1B49-467A-88A4-3808959C45CF}" presName="level" presStyleLbl="node1" presStyleIdx="1" presStyleCnt="7">
        <dgm:presLayoutVars>
          <dgm:chMax val="1"/>
          <dgm:bulletEnabled val="1"/>
        </dgm:presLayoutVars>
      </dgm:prSet>
      <dgm:spPr/>
    </dgm:pt>
    <dgm:pt modelId="{C4CCC6FA-2DA3-4C39-AF97-10E338826CAC}" type="pres">
      <dgm:prSet presAssocID="{DCCAC1DB-1B49-467A-88A4-3808959C4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0196C3A-EBE8-488A-8576-DC0809FF9BC8}" type="pres">
      <dgm:prSet presAssocID="{89F4D0D6-02BE-4D74-B1F0-66FC2DD2555D}" presName="Name8" presStyleCnt="0"/>
      <dgm:spPr/>
    </dgm:pt>
    <dgm:pt modelId="{F58D5396-A1BF-45B4-B3BE-105B88B2D103}" type="pres">
      <dgm:prSet presAssocID="{89F4D0D6-02BE-4D74-B1F0-66FC2DD2555D}" presName="level" presStyleLbl="node1" presStyleIdx="2" presStyleCnt="7">
        <dgm:presLayoutVars>
          <dgm:chMax val="1"/>
          <dgm:bulletEnabled val="1"/>
        </dgm:presLayoutVars>
      </dgm:prSet>
      <dgm:spPr/>
    </dgm:pt>
    <dgm:pt modelId="{58F11EDB-4914-4B8F-A8D6-9EF19BE2717A}" type="pres">
      <dgm:prSet presAssocID="{89F4D0D6-02BE-4D74-B1F0-66FC2DD2555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D3C5099-78D7-4E64-83E9-8DF3A45F80C7}" type="pres">
      <dgm:prSet presAssocID="{E7A9AC47-15F3-4AA8-BEAB-D71078426BF9}" presName="Name8" presStyleCnt="0"/>
      <dgm:spPr/>
    </dgm:pt>
    <dgm:pt modelId="{6489CA09-0C2F-48AD-BCFF-9BAFBCB57A35}" type="pres">
      <dgm:prSet presAssocID="{E7A9AC47-15F3-4AA8-BEAB-D71078426BF9}" presName="level" presStyleLbl="node1" presStyleIdx="3" presStyleCnt="7">
        <dgm:presLayoutVars>
          <dgm:chMax val="1"/>
          <dgm:bulletEnabled val="1"/>
        </dgm:presLayoutVars>
      </dgm:prSet>
      <dgm:spPr/>
    </dgm:pt>
    <dgm:pt modelId="{BAF0B67E-0A9C-4670-88CC-EB5F150DACFA}" type="pres">
      <dgm:prSet presAssocID="{E7A9AC47-15F3-4AA8-BEAB-D71078426BF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1EF18F2-7BCD-4E6D-90E9-396BBAD4BE20}" type="pres">
      <dgm:prSet presAssocID="{FFA5631F-2AA2-4954-9E09-9FF1AD766709}" presName="Name8" presStyleCnt="0"/>
      <dgm:spPr/>
    </dgm:pt>
    <dgm:pt modelId="{E03B7ED5-FCA3-47AB-A11B-FCF75F6F6F4C}" type="pres">
      <dgm:prSet presAssocID="{FFA5631F-2AA2-4954-9E09-9FF1AD766709}" presName="level" presStyleLbl="node1" presStyleIdx="4" presStyleCnt="7">
        <dgm:presLayoutVars>
          <dgm:chMax val="1"/>
          <dgm:bulletEnabled val="1"/>
        </dgm:presLayoutVars>
      </dgm:prSet>
      <dgm:spPr/>
    </dgm:pt>
    <dgm:pt modelId="{EBB55C3B-2E42-4A2C-B88B-3AAA0E281CC0}" type="pres">
      <dgm:prSet presAssocID="{FFA5631F-2AA2-4954-9E09-9FF1AD76670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DF311DC-F305-469B-AABA-E3D3B82925E7}" type="pres">
      <dgm:prSet presAssocID="{565DC3AE-1C2F-4B59-9E78-F6FE70C71A74}" presName="Name8" presStyleCnt="0"/>
      <dgm:spPr/>
    </dgm:pt>
    <dgm:pt modelId="{AD20FB69-C0CE-483D-8565-04088EC79C29}" type="pres">
      <dgm:prSet presAssocID="{565DC3AE-1C2F-4B59-9E78-F6FE70C71A74}" presName="level" presStyleLbl="node1" presStyleIdx="5" presStyleCnt="7">
        <dgm:presLayoutVars>
          <dgm:chMax val="1"/>
          <dgm:bulletEnabled val="1"/>
        </dgm:presLayoutVars>
      </dgm:prSet>
      <dgm:spPr/>
    </dgm:pt>
    <dgm:pt modelId="{78E23E23-F4DB-4E08-B3B0-B26EBD4F4068}" type="pres">
      <dgm:prSet presAssocID="{565DC3AE-1C2F-4B59-9E78-F6FE70C71A7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F58D633-26BE-45A9-93FB-B9EACAF6493D}" type="pres">
      <dgm:prSet presAssocID="{74B3AABA-960D-4B95-95B7-95625028CF20}" presName="Name8" presStyleCnt="0"/>
      <dgm:spPr/>
    </dgm:pt>
    <dgm:pt modelId="{17265D55-20EF-4DEA-97EE-46FEEC0F5032}" type="pres">
      <dgm:prSet presAssocID="{74B3AABA-960D-4B95-95B7-95625028CF20}" presName="level" presStyleLbl="node1" presStyleIdx="6" presStyleCnt="7" custLinFactNeighborY="4141">
        <dgm:presLayoutVars>
          <dgm:chMax val="1"/>
          <dgm:bulletEnabled val="1"/>
        </dgm:presLayoutVars>
      </dgm:prSet>
      <dgm:spPr/>
    </dgm:pt>
    <dgm:pt modelId="{6CABD878-F4EC-4D67-BEE9-1FEB89E1D2C9}" type="pres">
      <dgm:prSet presAssocID="{74B3AABA-960D-4B95-95B7-95625028CF2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D1E9B00-CD99-4706-A5A4-B823D4B10B50}" type="presOf" srcId="{89F4D0D6-02BE-4D74-B1F0-66FC2DD2555D}" destId="{58F11EDB-4914-4B8F-A8D6-9EF19BE2717A}" srcOrd="1" destOrd="0" presId="urn:microsoft.com/office/officeart/2005/8/layout/pyramid1"/>
    <dgm:cxn modelId="{A495C200-F243-4759-A142-89400B87660E}" type="presOf" srcId="{DCCAC1DB-1B49-467A-88A4-3808959C45CF}" destId="{6D0836E3-B97B-4F64-9AB5-C36A92D559A0}" srcOrd="0" destOrd="0" presId="urn:microsoft.com/office/officeart/2005/8/layout/pyramid1"/>
    <dgm:cxn modelId="{5DB11421-585B-48A5-83E3-17EEAA14770B}" srcId="{91D2A43B-A028-4C8F-8BC6-AD36F247386C}" destId="{565DC3AE-1C2F-4B59-9E78-F6FE70C71A74}" srcOrd="5" destOrd="0" parTransId="{7B7B6C83-230F-4D91-9840-419F1FF3DCB2}" sibTransId="{D4F638F2-BB1A-4A88-9D9C-EA813C26DAC3}"/>
    <dgm:cxn modelId="{4A08D922-3C0A-43DA-AF7F-F43872A4215D}" srcId="{91D2A43B-A028-4C8F-8BC6-AD36F247386C}" destId="{74B3AABA-960D-4B95-95B7-95625028CF20}" srcOrd="6" destOrd="0" parTransId="{97914890-FBFC-4946-B61A-95C53281208A}" sibTransId="{0EBDFF73-6D7C-4289-929F-CD8699CF5466}"/>
    <dgm:cxn modelId="{F0774A2C-2D9B-4655-BC9F-9F7EBA56A090}" type="presOf" srcId="{E7A9AC47-15F3-4AA8-BEAB-D71078426BF9}" destId="{BAF0B67E-0A9C-4670-88CC-EB5F150DACFA}" srcOrd="1" destOrd="0" presId="urn:microsoft.com/office/officeart/2005/8/layout/pyramid1"/>
    <dgm:cxn modelId="{C620763C-C80B-4368-ADBA-7CDB6D82D7FE}" type="presOf" srcId="{6607543E-9690-49C7-9803-13D231952461}" destId="{4679DB2F-E06C-4B7C-9A8A-E227B9E5DBCF}" srcOrd="1" destOrd="0" presId="urn:microsoft.com/office/officeart/2005/8/layout/pyramid1"/>
    <dgm:cxn modelId="{5642EC43-1F67-429A-BBCC-20AC27A37B99}" type="presOf" srcId="{74B3AABA-960D-4B95-95B7-95625028CF20}" destId="{6CABD878-F4EC-4D67-BEE9-1FEB89E1D2C9}" srcOrd="1" destOrd="0" presId="urn:microsoft.com/office/officeart/2005/8/layout/pyramid1"/>
    <dgm:cxn modelId="{724E2245-F793-41FA-BE24-65FCF509B8C7}" type="presOf" srcId="{565DC3AE-1C2F-4B59-9E78-F6FE70C71A74}" destId="{AD20FB69-C0CE-483D-8565-04088EC79C29}" srcOrd="0" destOrd="0" presId="urn:microsoft.com/office/officeart/2005/8/layout/pyramid1"/>
    <dgm:cxn modelId="{A0AEC25E-6BA6-49AF-9134-DB45F3801CAF}" srcId="{91D2A43B-A028-4C8F-8BC6-AD36F247386C}" destId="{E7A9AC47-15F3-4AA8-BEAB-D71078426BF9}" srcOrd="3" destOrd="0" parTransId="{D9148815-10AA-4E62-B6CE-2489A292A962}" sibTransId="{F9FD4E6B-8497-4111-BEA0-FCC4DBB2B132}"/>
    <dgm:cxn modelId="{D852D45F-FE4D-4FB1-95E1-DE7BFF7340E9}" type="presOf" srcId="{6607543E-9690-49C7-9803-13D231952461}" destId="{28C04DCA-AEDF-4668-AC5C-EC58F1976B56}" srcOrd="0" destOrd="0" presId="urn:microsoft.com/office/officeart/2005/8/layout/pyramid1"/>
    <dgm:cxn modelId="{8E1A8F64-709E-4CE1-9F01-25C7E8977ED6}" type="presOf" srcId="{FFA5631F-2AA2-4954-9E09-9FF1AD766709}" destId="{EBB55C3B-2E42-4A2C-B88B-3AAA0E281CC0}" srcOrd="1" destOrd="0" presId="urn:microsoft.com/office/officeart/2005/8/layout/pyramid1"/>
    <dgm:cxn modelId="{93351F71-CF3F-49D8-86D9-5BB97A1F9BE1}" type="presOf" srcId="{91D2A43B-A028-4C8F-8BC6-AD36F247386C}" destId="{0BD7AE8D-653E-4A1F-9E24-538FD5A38A9E}" srcOrd="0" destOrd="0" presId="urn:microsoft.com/office/officeart/2005/8/layout/pyramid1"/>
    <dgm:cxn modelId="{8987CA89-7DEB-4842-A76C-DB6DC8699952}" type="presOf" srcId="{74B3AABA-960D-4B95-95B7-95625028CF20}" destId="{17265D55-20EF-4DEA-97EE-46FEEC0F5032}" srcOrd="0" destOrd="0" presId="urn:microsoft.com/office/officeart/2005/8/layout/pyramid1"/>
    <dgm:cxn modelId="{6B72D88B-D146-4778-A122-216800DB7B99}" srcId="{91D2A43B-A028-4C8F-8BC6-AD36F247386C}" destId="{6607543E-9690-49C7-9803-13D231952461}" srcOrd="0" destOrd="0" parTransId="{2C072B5D-EFF6-4639-8A06-600133CB4565}" sibTransId="{FFE4A2E7-344F-4195-A94C-8C0010C4142B}"/>
    <dgm:cxn modelId="{B22F5391-03FD-4BEC-B50A-C09B7E6149B8}" srcId="{91D2A43B-A028-4C8F-8BC6-AD36F247386C}" destId="{FFA5631F-2AA2-4954-9E09-9FF1AD766709}" srcOrd="4" destOrd="0" parTransId="{B50FF57F-CCD0-4187-AF46-CC83AF0D64B2}" sibTransId="{C4598D74-DEC7-404A-8869-091366A78BE0}"/>
    <dgm:cxn modelId="{B81E3598-729A-439E-8295-A36C15B2B2A0}" type="presOf" srcId="{565DC3AE-1C2F-4B59-9E78-F6FE70C71A74}" destId="{78E23E23-F4DB-4E08-B3B0-B26EBD4F4068}" srcOrd="1" destOrd="0" presId="urn:microsoft.com/office/officeart/2005/8/layout/pyramid1"/>
    <dgm:cxn modelId="{8D2CC9D1-14B2-49D6-BC36-36291DB3FB3E}" srcId="{91D2A43B-A028-4C8F-8BC6-AD36F247386C}" destId="{89F4D0D6-02BE-4D74-B1F0-66FC2DD2555D}" srcOrd="2" destOrd="0" parTransId="{9DD50ECA-B473-4D05-8C78-585CFB4865F2}" sibTransId="{FFFEA3EA-F92D-42A4-96D1-505C1E82EF38}"/>
    <dgm:cxn modelId="{56CAE6E1-95DF-4CE3-9396-A12A373A9069}" srcId="{91D2A43B-A028-4C8F-8BC6-AD36F247386C}" destId="{DCCAC1DB-1B49-467A-88A4-3808959C45CF}" srcOrd="1" destOrd="0" parTransId="{0C192EFF-23EF-4BA6-B147-2B94BC0D6000}" sibTransId="{5FBFC237-A062-4239-8D60-219228BCB8A8}"/>
    <dgm:cxn modelId="{8928F8EE-56A0-4B11-8BA9-43FDC7271C11}" type="presOf" srcId="{89F4D0D6-02BE-4D74-B1F0-66FC2DD2555D}" destId="{F58D5396-A1BF-45B4-B3BE-105B88B2D103}" srcOrd="0" destOrd="0" presId="urn:microsoft.com/office/officeart/2005/8/layout/pyramid1"/>
    <dgm:cxn modelId="{09AB1EF5-B348-42A6-8EB2-A07351158AF1}" type="presOf" srcId="{E7A9AC47-15F3-4AA8-BEAB-D71078426BF9}" destId="{6489CA09-0C2F-48AD-BCFF-9BAFBCB57A35}" srcOrd="0" destOrd="0" presId="urn:microsoft.com/office/officeart/2005/8/layout/pyramid1"/>
    <dgm:cxn modelId="{983F63F9-D732-4762-B772-4FB758DBFCF0}" type="presOf" srcId="{DCCAC1DB-1B49-467A-88A4-3808959C45CF}" destId="{C4CCC6FA-2DA3-4C39-AF97-10E338826CAC}" srcOrd="1" destOrd="0" presId="urn:microsoft.com/office/officeart/2005/8/layout/pyramid1"/>
    <dgm:cxn modelId="{92532AFD-B6C0-47C8-8D34-F59645369CC4}" type="presOf" srcId="{FFA5631F-2AA2-4954-9E09-9FF1AD766709}" destId="{E03B7ED5-FCA3-47AB-A11B-FCF75F6F6F4C}" srcOrd="0" destOrd="0" presId="urn:microsoft.com/office/officeart/2005/8/layout/pyramid1"/>
    <dgm:cxn modelId="{3FBAA33B-040B-4137-9D43-6B7E8128139E}" type="presParOf" srcId="{0BD7AE8D-653E-4A1F-9E24-538FD5A38A9E}" destId="{39EF2C96-3705-43BD-B1D1-B886A098F260}" srcOrd="0" destOrd="0" presId="urn:microsoft.com/office/officeart/2005/8/layout/pyramid1"/>
    <dgm:cxn modelId="{EF0430FA-9EA7-41B9-8856-58CA8375A4CF}" type="presParOf" srcId="{39EF2C96-3705-43BD-B1D1-B886A098F260}" destId="{28C04DCA-AEDF-4668-AC5C-EC58F1976B56}" srcOrd="0" destOrd="0" presId="urn:microsoft.com/office/officeart/2005/8/layout/pyramid1"/>
    <dgm:cxn modelId="{3B0985C2-692A-47A2-8E16-1CC1289C5C0C}" type="presParOf" srcId="{39EF2C96-3705-43BD-B1D1-B886A098F260}" destId="{4679DB2F-E06C-4B7C-9A8A-E227B9E5DBCF}" srcOrd="1" destOrd="0" presId="urn:microsoft.com/office/officeart/2005/8/layout/pyramid1"/>
    <dgm:cxn modelId="{E2F491CD-E588-4BDA-8DAB-797E3514C1C8}" type="presParOf" srcId="{0BD7AE8D-653E-4A1F-9E24-538FD5A38A9E}" destId="{EEB7353D-EF2B-4477-BB50-0E363D5B9ED9}" srcOrd="1" destOrd="0" presId="urn:microsoft.com/office/officeart/2005/8/layout/pyramid1"/>
    <dgm:cxn modelId="{E7ABADC9-22CD-4BC9-A008-2593850A0642}" type="presParOf" srcId="{EEB7353D-EF2B-4477-BB50-0E363D5B9ED9}" destId="{6D0836E3-B97B-4F64-9AB5-C36A92D559A0}" srcOrd="0" destOrd="0" presId="urn:microsoft.com/office/officeart/2005/8/layout/pyramid1"/>
    <dgm:cxn modelId="{019FE046-3B27-4D9A-97CA-D2A9B7262900}" type="presParOf" srcId="{EEB7353D-EF2B-4477-BB50-0E363D5B9ED9}" destId="{C4CCC6FA-2DA3-4C39-AF97-10E338826CAC}" srcOrd="1" destOrd="0" presId="urn:microsoft.com/office/officeart/2005/8/layout/pyramid1"/>
    <dgm:cxn modelId="{02D9F8B2-383A-4A49-B1E8-C55F18FC0999}" type="presParOf" srcId="{0BD7AE8D-653E-4A1F-9E24-538FD5A38A9E}" destId="{10196C3A-EBE8-488A-8576-DC0809FF9BC8}" srcOrd="2" destOrd="0" presId="urn:microsoft.com/office/officeart/2005/8/layout/pyramid1"/>
    <dgm:cxn modelId="{F77CFA40-F9F6-4705-BA5F-51E20799319E}" type="presParOf" srcId="{10196C3A-EBE8-488A-8576-DC0809FF9BC8}" destId="{F58D5396-A1BF-45B4-B3BE-105B88B2D103}" srcOrd="0" destOrd="0" presId="urn:microsoft.com/office/officeart/2005/8/layout/pyramid1"/>
    <dgm:cxn modelId="{8AFC69DA-072B-48CD-A67F-8FCF6A70F386}" type="presParOf" srcId="{10196C3A-EBE8-488A-8576-DC0809FF9BC8}" destId="{58F11EDB-4914-4B8F-A8D6-9EF19BE2717A}" srcOrd="1" destOrd="0" presId="urn:microsoft.com/office/officeart/2005/8/layout/pyramid1"/>
    <dgm:cxn modelId="{8A35D469-166E-4C2B-9F99-F0F7A6562641}" type="presParOf" srcId="{0BD7AE8D-653E-4A1F-9E24-538FD5A38A9E}" destId="{AD3C5099-78D7-4E64-83E9-8DF3A45F80C7}" srcOrd="3" destOrd="0" presId="urn:microsoft.com/office/officeart/2005/8/layout/pyramid1"/>
    <dgm:cxn modelId="{14EE8837-AE4C-4E81-A71A-00F17B1CB2FB}" type="presParOf" srcId="{AD3C5099-78D7-4E64-83E9-8DF3A45F80C7}" destId="{6489CA09-0C2F-48AD-BCFF-9BAFBCB57A35}" srcOrd="0" destOrd="0" presId="urn:microsoft.com/office/officeart/2005/8/layout/pyramid1"/>
    <dgm:cxn modelId="{9AE09B8E-3E83-42E5-96BE-9AB406A3CE2D}" type="presParOf" srcId="{AD3C5099-78D7-4E64-83E9-8DF3A45F80C7}" destId="{BAF0B67E-0A9C-4670-88CC-EB5F150DACFA}" srcOrd="1" destOrd="0" presId="urn:microsoft.com/office/officeart/2005/8/layout/pyramid1"/>
    <dgm:cxn modelId="{A59EF665-2874-4A1E-8820-F6B90A563A12}" type="presParOf" srcId="{0BD7AE8D-653E-4A1F-9E24-538FD5A38A9E}" destId="{51EF18F2-7BCD-4E6D-90E9-396BBAD4BE20}" srcOrd="4" destOrd="0" presId="urn:microsoft.com/office/officeart/2005/8/layout/pyramid1"/>
    <dgm:cxn modelId="{A0BB8799-0C9F-48D4-BC6C-038C26F31DDF}" type="presParOf" srcId="{51EF18F2-7BCD-4E6D-90E9-396BBAD4BE20}" destId="{E03B7ED5-FCA3-47AB-A11B-FCF75F6F6F4C}" srcOrd="0" destOrd="0" presId="urn:microsoft.com/office/officeart/2005/8/layout/pyramid1"/>
    <dgm:cxn modelId="{1064B836-C0BA-4C9B-87D4-AB36A37415D0}" type="presParOf" srcId="{51EF18F2-7BCD-4E6D-90E9-396BBAD4BE20}" destId="{EBB55C3B-2E42-4A2C-B88B-3AAA0E281CC0}" srcOrd="1" destOrd="0" presId="urn:microsoft.com/office/officeart/2005/8/layout/pyramid1"/>
    <dgm:cxn modelId="{28F58D48-BC05-4151-B0B8-36D494F9A3A2}" type="presParOf" srcId="{0BD7AE8D-653E-4A1F-9E24-538FD5A38A9E}" destId="{1DF311DC-F305-469B-AABA-E3D3B82925E7}" srcOrd="5" destOrd="0" presId="urn:microsoft.com/office/officeart/2005/8/layout/pyramid1"/>
    <dgm:cxn modelId="{65125AD4-07FD-4A4B-BD9E-7D9D6AB9C8B2}" type="presParOf" srcId="{1DF311DC-F305-469B-AABA-E3D3B82925E7}" destId="{AD20FB69-C0CE-483D-8565-04088EC79C29}" srcOrd="0" destOrd="0" presId="urn:microsoft.com/office/officeart/2005/8/layout/pyramid1"/>
    <dgm:cxn modelId="{D198EAD2-1AD8-4E62-96DF-5270E6B8E1F6}" type="presParOf" srcId="{1DF311DC-F305-469B-AABA-E3D3B82925E7}" destId="{78E23E23-F4DB-4E08-B3B0-B26EBD4F4068}" srcOrd="1" destOrd="0" presId="urn:microsoft.com/office/officeart/2005/8/layout/pyramid1"/>
    <dgm:cxn modelId="{7C3D6FDE-5748-4EA1-A212-E812EC12D527}" type="presParOf" srcId="{0BD7AE8D-653E-4A1F-9E24-538FD5A38A9E}" destId="{BF58D633-26BE-45A9-93FB-B9EACAF6493D}" srcOrd="6" destOrd="0" presId="urn:microsoft.com/office/officeart/2005/8/layout/pyramid1"/>
    <dgm:cxn modelId="{E8170DB5-0021-4F88-90F2-4B9B87994E41}" type="presParOf" srcId="{BF58D633-26BE-45A9-93FB-B9EACAF6493D}" destId="{17265D55-20EF-4DEA-97EE-46FEEC0F5032}" srcOrd="0" destOrd="0" presId="urn:microsoft.com/office/officeart/2005/8/layout/pyramid1"/>
    <dgm:cxn modelId="{9A0C4254-B494-4FD3-AE32-BB9204E28339}" type="presParOf" srcId="{BF58D633-26BE-45A9-93FB-B9EACAF6493D}" destId="{6CABD878-F4EC-4D67-BEE9-1FEB89E1D2C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04DCA-AEDF-4668-AC5C-EC58F1976B56}">
      <dsp:nvSpPr>
        <dsp:cNvPr id="0" name=""/>
        <dsp:cNvSpPr/>
      </dsp:nvSpPr>
      <dsp:spPr>
        <a:xfrm>
          <a:off x="3432540" y="0"/>
          <a:ext cx="1144180" cy="790066"/>
        </a:xfrm>
        <a:prstGeom prst="trapezoid">
          <a:avLst>
            <a:gd name="adj" fmla="val 724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Register</a:t>
          </a:r>
          <a:endParaRPr kumimoji="1" lang="ja-JP" altLang="en-US" sz="1600" kern="1200" dirty="0"/>
        </a:p>
      </dsp:txBody>
      <dsp:txXfrm>
        <a:off x="3432540" y="0"/>
        <a:ext cx="1144180" cy="790066"/>
      </dsp:txXfrm>
    </dsp:sp>
    <dsp:sp modelId="{6D0836E3-B97B-4F64-9AB5-C36A92D559A0}">
      <dsp:nvSpPr>
        <dsp:cNvPr id="0" name=""/>
        <dsp:cNvSpPr/>
      </dsp:nvSpPr>
      <dsp:spPr>
        <a:xfrm>
          <a:off x="2860450" y="790066"/>
          <a:ext cx="2288360" cy="790066"/>
        </a:xfrm>
        <a:prstGeom prst="trapezoid">
          <a:avLst>
            <a:gd name="adj" fmla="val 72410"/>
          </a:avLst>
        </a:prstGeom>
        <a:solidFill>
          <a:schemeClr val="accent4">
            <a:hueOff val="1633482"/>
            <a:satOff val="-6796"/>
            <a:lumOff val="16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Cache</a:t>
          </a:r>
          <a:r>
            <a:rPr kumimoji="1" lang="ja-JP" altLang="en-US" sz="1600" kern="1200" dirty="0"/>
            <a:t>　</a:t>
          </a:r>
          <a:r>
            <a:rPr kumimoji="1" lang="en-US" altLang="ja-JP" sz="1600" kern="1200" dirty="0"/>
            <a:t>Memory</a:t>
          </a:r>
          <a:endParaRPr kumimoji="1" lang="ja-JP" altLang="en-US" sz="1600" kern="1200" dirty="0"/>
        </a:p>
      </dsp:txBody>
      <dsp:txXfrm>
        <a:off x="3260913" y="790066"/>
        <a:ext cx="1487434" cy="790066"/>
      </dsp:txXfrm>
    </dsp:sp>
    <dsp:sp modelId="{F58D5396-A1BF-45B4-B3BE-105B88B2D103}">
      <dsp:nvSpPr>
        <dsp:cNvPr id="0" name=""/>
        <dsp:cNvSpPr/>
      </dsp:nvSpPr>
      <dsp:spPr>
        <a:xfrm>
          <a:off x="2288360" y="1580133"/>
          <a:ext cx="3432540" cy="790066"/>
        </a:xfrm>
        <a:prstGeom prst="trapezoid">
          <a:avLst>
            <a:gd name="adj" fmla="val 7241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Main Memory</a:t>
          </a:r>
          <a:endParaRPr kumimoji="1" lang="ja-JP" altLang="en-US" sz="1600" kern="1200" dirty="0"/>
        </a:p>
      </dsp:txBody>
      <dsp:txXfrm>
        <a:off x="2889055" y="1580133"/>
        <a:ext cx="2231151" cy="790066"/>
      </dsp:txXfrm>
    </dsp:sp>
    <dsp:sp modelId="{6489CA09-0C2F-48AD-BCFF-9BAFBCB57A35}">
      <dsp:nvSpPr>
        <dsp:cNvPr id="0" name=""/>
        <dsp:cNvSpPr/>
      </dsp:nvSpPr>
      <dsp:spPr>
        <a:xfrm>
          <a:off x="1716270" y="2370199"/>
          <a:ext cx="4576721" cy="790066"/>
        </a:xfrm>
        <a:prstGeom prst="trapezoid">
          <a:avLst>
            <a:gd name="adj" fmla="val 7241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Non-volatile Memory</a:t>
          </a:r>
          <a:endParaRPr kumimoji="1" lang="ja-JP" altLang="en-US" sz="1600" kern="1200" dirty="0"/>
        </a:p>
      </dsp:txBody>
      <dsp:txXfrm>
        <a:off x="2517196" y="2370199"/>
        <a:ext cx="2974868" cy="790066"/>
      </dsp:txXfrm>
    </dsp:sp>
    <dsp:sp modelId="{E03B7ED5-FCA3-47AB-A11B-FCF75F6F6F4C}">
      <dsp:nvSpPr>
        <dsp:cNvPr id="0" name=""/>
        <dsp:cNvSpPr/>
      </dsp:nvSpPr>
      <dsp:spPr>
        <a:xfrm>
          <a:off x="1144180" y="3160266"/>
          <a:ext cx="5720901" cy="790066"/>
        </a:xfrm>
        <a:prstGeom prst="trapezoid">
          <a:avLst>
            <a:gd name="adj" fmla="val 7241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 err="1"/>
            <a:t>NVMe</a:t>
          </a:r>
          <a:r>
            <a:rPr kumimoji="1" lang="en-US" altLang="ja-JP" sz="1600" kern="1200" dirty="0"/>
            <a:t> SSD</a:t>
          </a:r>
          <a:endParaRPr kumimoji="1" lang="ja-JP" altLang="en-US" sz="1600" kern="1200" dirty="0"/>
        </a:p>
      </dsp:txBody>
      <dsp:txXfrm>
        <a:off x="2145338" y="3160266"/>
        <a:ext cx="3718585" cy="790066"/>
      </dsp:txXfrm>
    </dsp:sp>
    <dsp:sp modelId="{AD20FB69-C0CE-483D-8565-04088EC79C29}">
      <dsp:nvSpPr>
        <dsp:cNvPr id="0" name=""/>
        <dsp:cNvSpPr/>
      </dsp:nvSpPr>
      <dsp:spPr>
        <a:xfrm>
          <a:off x="572090" y="3950332"/>
          <a:ext cx="6865081" cy="790066"/>
        </a:xfrm>
        <a:prstGeom prst="trapezoid">
          <a:avLst>
            <a:gd name="adj" fmla="val 72410"/>
          </a:avLst>
        </a:prstGeom>
        <a:solidFill>
          <a:schemeClr val="accent4">
            <a:hueOff val="8167408"/>
            <a:satOff val="-33981"/>
            <a:lumOff val="80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Hard Disk Drive</a:t>
          </a:r>
          <a:endParaRPr kumimoji="1" lang="ja-JP" altLang="en-US" sz="1600" kern="1200" dirty="0"/>
        </a:p>
      </dsp:txBody>
      <dsp:txXfrm>
        <a:off x="1773479" y="3950332"/>
        <a:ext cx="4462303" cy="790066"/>
      </dsp:txXfrm>
    </dsp:sp>
    <dsp:sp modelId="{17265D55-20EF-4DEA-97EE-46FEEC0F5032}">
      <dsp:nvSpPr>
        <dsp:cNvPr id="0" name=""/>
        <dsp:cNvSpPr/>
      </dsp:nvSpPr>
      <dsp:spPr>
        <a:xfrm>
          <a:off x="0" y="4740399"/>
          <a:ext cx="8009262" cy="790066"/>
        </a:xfrm>
        <a:prstGeom prst="trapezoid">
          <a:avLst>
            <a:gd name="adj" fmla="val 7241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600" kern="1200" dirty="0"/>
            <a:t>Optical Disk / Magnetic Tapes</a:t>
          </a:r>
          <a:endParaRPr kumimoji="1" lang="ja-JP" altLang="en-US" sz="1600" kern="1200" dirty="0"/>
        </a:p>
      </dsp:txBody>
      <dsp:txXfrm>
        <a:off x="1401620" y="4740399"/>
        <a:ext cx="5206020" cy="790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E372-BEAF-C2B7-C3CE-3947E632A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34D757-B67B-AB8D-DEA7-12EC9CA1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57DE5-7FAB-598B-A6BF-CDA67AC4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96CD69-AF28-8AB2-9951-20CDB70A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80D95A-90C0-DA1B-01A6-80734268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8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6A100-DED5-B5DE-3AA6-3D87F57C9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F61E5D-7FDF-EE89-2BC9-2A0B74CFB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D1106-FD31-BCDA-D999-E5AA04F3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EC6AC3-330A-2F27-0BC1-80D025AA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19EFA-3538-0C9A-71E8-E056F31A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41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A5176B-32EF-6123-850E-0064140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82CCF1-286E-7D90-869C-B96F4F995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DF406A-200B-4EC1-1D1D-BC4FF20C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1642E0-016F-1180-7B4C-FC4F7135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B30DB-2135-06EB-562E-F428ED8E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4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0335-CE70-4084-AB57-BF39740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E27392-C1C2-4C49-00FD-6C36BFE00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2C9C45-5847-4738-C04D-BEF1C1BE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66C68-83F5-685F-80D6-DEB61E2E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A244A6-2BD5-264E-67D8-038C21BA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06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C04EA5-5D7B-3456-840F-77E7B28FB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5D7C1A-AB3F-3954-9F75-02343340A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4E90F-52EA-70AF-1F06-88187A6B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A6B5F-25CE-704D-64AC-CC41528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76E5C5-950E-6078-931C-8A88F6CE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65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AC61B-EDBF-5837-92D9-67ABEEC7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57B887-7745-C418-874B-27A2541AC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1D17C-7272-2B64-A05C-6AFCF8782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7B1ACA-FD12-CE17-B14A-5240717C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9E5BB-6FFA-D220-3275-502F22C3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8169BA-1301-82D3-B312-B8DA44E7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72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6A4D9-D1EE-8CD6-D233-607C19AF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6068A6-B881-A0EA-3F01-7DDE5AD6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CA66DA-5BE4-C503-F7B9-B0FDE346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B35DBB-76E7-4C31-62FB-77CA6F1B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8B211D-D0D3-7DB4-FFF4-954CD21B2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04ED39-4F1F-09EE-4021-1FA2BD2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46525-6181-A542-C948-F36FFF15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8F8C06-55B8-CC74-BC7A-57F3D8A8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20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CD853-CA03-DCD3-5BDE-11C91B7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473D24-75E6-EABC-1C28-096F78A9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9D9EEF-5DF8-95E7-4E9C-B758FD9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F5934A-542D-435B-4CEE-9A8E8F0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8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DDDA71-C45E-ECD0-6AE9-546A88D4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42CFDD-6949-C2C5-058C-1EE9822D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26A78E-CAA3-0CFA-52A8-5F5160E5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476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D38B9-6E4A-7927-35D5-133F7EFCB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46400-E183-BEF4-03C1-CD7B58357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80D8D6-8ADE-E411-D968-956696E0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B1C46D-A93E-AD36-F041-AC227295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9D57D3-84FB-C70F-A8A8-0301BC6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C219D-26B2-9DEB-434C-40B740C7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91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D4756-0BF7-F489-7FC4-343027AD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7C560-612A-5B59-CEE9-6DFFEC619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394B6E-5D89-BDDC-041A-6291F10E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9666-9011-3AA7-A7D6-D71FD267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64356-484F-167C-3253-C46BA182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34855-3254-58AF-F2D3-0DF0C3E8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08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83A53D-1823-6236-8B75-FACC0215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B6703-5C5B-F504-DC7D-EDF712F5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11AB64-0BE2-0EA2-14DC-AA8A3247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C2D10-3873-8F40-A354-AD2F836F0113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BA0292-8166-5FA0-32FE-F3920A88F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29B505-F492-BC21-137A-29E58C9F3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38A3F-3DDC-7445-90DC-9ECB3A0FE8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2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507494" y="1629312"/>
            <a:ext cx="9192249" cy="1610039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高レベル</a:t>
            </a:r>
            <a:r>
              <a:rPr kumimoji="1" lang="en-US" altLang="ja-JP" dirty="0">
                <a:solidFill>
                  <a:schemeClr val="tx1"/>
                </a:solidFill>
              </a:rPr>
              <a:t>I/O</a:t>
            </a:r>
          </a:p>
          <a:p>
            <a:r>
              <a:rPr lang="ja-JP" altLang="en-US">
                <a:solidFill>
                  <a:schemeClr val="tx1"/>
                </a:solidFill>
              </a:rPr>
              <a:t>ライブラリ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1616923" y="9684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kern="0">
                <a:solidFill>
                  <a:prstClr val="black"/>
                </a:solidFill>
                <a:latin typeface="BIZ UDPゴシック"/>
              </a:rPr>
              <a:t>アプリケーション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5692877" y="2589943"/>
            <a:ext cx="199387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6D72AD-74EA-9184-33B9-2646E5EC61F1}"/>
              </a:ext>
            </a:extLst>
          </p:cNvPr>
          <p:cNvSpPr/>
          <p:nvPr/>
        </p:nvSpPr>
        <p:spPr>
          <a:xfrm>
            <a:off x="638713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5024284" y="3424952"/>
            <a:ext cx="553555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3982065" y="4259960"/>
            <a:ext cx="657777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AD8D92-5BFF-44B9-FE3D-5C2F6344D4A5}"/>
              </a:ext>
            </a:extLst>
          </p:cNvPr>
          <p:cNvSpPr/>
          <p:nvPr/>
        </p:nvSpPr>
        <p:spPr>
          <a:xfrm>
            <a:off x="8565969" y="1786234"/>
            <a:ext cx="1993875" cy="5459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PnetCDF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1616922" y="50949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FEE86BB-7C0F-88AC-8D06-F1AAB7B9834E}"/>
              </a:ext>
            </a:extLst>
          </p:cNvPr>
          <p:cNvCxnSpPr>
            <a:endCxn id="2" idx="0"/>
          </p:cNvCxnSpPr>
          <p:nvPr/>
        </p:nvCxnSpPr>
        <p:spPr>
          <a:xfrm>
            <a:off x="9562906" y="152320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E72958E-DA2A-9EAE-F0C5-1DEE9D7F92D3}"/>
              </a:ext>
            </a:extLst>
          </p:cNvPr>
          <p:cNvCxnSpPr/>
          <p:nvPr/>
        </p:nvCxnSpPr>
        <p:spPr>
          <a:xfrm>
            <a:off x="7384076" y="152845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7EE93B0-B28C-855F-9840-9701E48DB92F}"/>
              </a:ext>
            </a:extLst>
          </p:cNvPr>
          <p:cNvCxnSpPr>
            <a:cxnSpLocks/>
          </p:cNvCxnSpPr>
          <p:nvPr/>
        </p:nvCxnSpPr>
        <p:spPr>
          <a:xfrm>
            <a:off x="7391172" y="2318469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8D23F4F-4BC7-01B9-53BE-FE7153C60099}"/>
              </a:ext>
            </a:extLst>
          </p:cNvPr>
          <p:cNvCxnSpPr>
            <a:cxnSpLocks/>
          </p:cNvCxnSpPr>
          <p:nvPr/>
        </p:nvCxnSpPr>
        <p:spPr>
          <a:xfrm>
            <a:off x="6096000" y="1536899"/>
            <a:ext cx="7619" cy="1053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3986BE5-FB69-2648-EB81-7CB15623469F}"/>
              </a:ext>
            </a:extLst>
          </p:cNvPr>
          <p:cNvCxnSpPr>
            <a:cxnSpLocks/>
          </p:cNvCxnSpPr>
          <p:nvPr/>
        </p:nvCxnSpPr>
        <p:spPr>
          <a:xfrm>
            <a:off x="6689815" y="3164547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915409D-7D69-D0B8-843F-BEC84094767E}"/>
              </a:ext>
            </a:extLst>
          </p:cNvPr>
          <p:cNvCxnSpPr>
            <a:cxnSpLocks/>
          </p:cNvCxnSpPr>
          <p:nvPr/>
        </p:nvCxnSpPr>
        <p:spPr>
          <a:xfrm>
            <a:off x="9559096" y="2318469"/>
            <a:ext cx="3810" cy="1106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>
            <a:off x="7792063" y="399693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7270954" y="4834564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EB81B45-DAF4-07D6-072B-ACA1ACAAE8C2}"/>
              </a:ext>
            </a:extLst>
          </p:cNvPr>
          <p:cNvCxnSpPr>
            <a:cxnSpLocks/>
          </p:cNvCxnSpPr>
          <p:nvPr/>
        </p:nvCxnSpPr>
        <p:spPr>
          <a:xfrm>
            <a:off x="5384351" y="1517967"/>
            <a:ext cx="0" cy="19069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3284305-63DA-F40C-19EC-5CA6BCCB3666}"/>
              </a:ext>
            </a:extLst>
          </p:cNvPr>
          <p:cNvCxnSpPr>
            <a:cxnSpLocks/>
          </p:cNvCxnSpPr>
          <p:nvPr/>
        </p:nvCxnSpPr>
        <p:spPr>
          <a:xfrm>
            <a:off x="4506847" y="1515753"/>
            <a:ext cx="0" cy="2744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2EB52D1-6455-FDC2-1647-50CF5A9907AB}"/>
              </a:ext>
            </a:extLst>
          </p:cNvPr>
          <p:cNvCxnSpPr>
            <a:cxnSpLocks/>
          </p:cNvCxnSpPr>
          <p:nvPr/>
        </p:nvCxnSpPr>
        <p:spPr>
          <a:xfrm>
            <a:off x="3600468" y="1515752"/>
            <a:ext cx="0" cy="3579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507494" y="3316147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I/O</a:t>
            </a:r>
            <a:r>
              <a:rPr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507494" y="4181239"/>
            <a:ext cx="9192249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</p:spTree>
    <p:extLst>
      <p:ext uri="{BB962C8B-B14F-4D97-AF65-F5344CB8AC3E}">
        <p14:creationId xmlns:p14="http://schemas.microsoft.com/office/powerpoint/2010/main" val="43712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3245719" y="238479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5657225" y="238479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2985247" y="238479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3245719" y="2133778"/>
            <a:ext cx="610446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1770777" y="3244334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098800" y="1638941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8364070" y="324433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5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7779036" cy="136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1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/>
          <p:nvPr/>
        </p:nvCxnSpPr>
        <p:spPr>
          <a:xfrm>
            <a:off x="1655910" y="1995055"/>
            <a:ext cx="7779036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235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stripe_size</a:t>
            </a:r>
            <a:r>
              <a:rPr lang="en-US" altLang="ja-JP" dirty="0"/>
              <a:t> (2MiB)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87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E83763F-D827-A6CD-BF92-A86733111198}"/>
              </a:ext>
            </a:extLst>
          </p:cNvPr>
          <p:cNvCxnSpPr/>
          <p:nvPr/>
        </p:nvCxnSpPr>
        <p:spPr>
          <a:xfrm>
            <a:off x="1395438" y="2176972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FCFE66-6FB7-2817-8B27-EAC5C0A72C71}"/>
              </a:ext>
            </a:extLst>
          </p:cNvPr>
          <p:cNvCxnSpPr>
            <a:cxnSpLocks/>
          </p:cNvCxnSpPr>
          <p:nvPr/>
        </p:nvCxnSpPr>
        <p:spPr>
          <a:xfrm>
            <a:off x="1655910" y="1568632"/>
            <a:ext cx="977409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838425-B505-ADB6-7E9F-ED232550395A}"/>
              </a:ext>
            </a:extLst>
          </p:cNvPr>
          <p:cNvSpPr txBox="1"/>
          <p:nvPr/>
        </p:nvSpPr>
        <p:spPr>
          <a:xfrm>
            <a:off x="498967" y="3036516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4000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ABAF28-0066-2B5A-0417-0EAC079C8972}"/>
              </a:ext>
            </a:extLst>
          </p:cNvPr>
          <p:cNvSpPr txBox="1"/>
          <p:nvPr/>
        </p:nvSpPr>
        <p:spPr>
          <a:xfrm>
            <a:off x="5797298" y="986089"/>
            <a:ext cx="149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4000</a:t>
            </a:r>
            <a:r>
              <a:rPr kumimoji="1" lang="en-US" altLang="ja-JP" dirty="0"/>
              <a:t> * rank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131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259222" y="1658497"/>
            <a:ext cx="120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4000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131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3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CB6E7E8-4141-969E-ED64-A5B849B676DA}"/>
              </a:ext>
            </a:extLst>
          </p:cNvPr>
          <p:cNvSpPr/>
          <p:nvPr/>
        </p:nvSpPr>
        <p:spPr>
          <a:xfrm>
            <a:off x="1586272" y="2768657"/>
            <a:ext cx="8614368" cy="7658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 File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66F6543-64BE-41B3-02FB-B2B8172F7BBD}"/>
              </a:ext>
            </a:extLst>
          </p:cNvPr>
          <p:cNvSpPr/>
          <p:nvPr/>
        </p:nvSpPr>
        <p:spPr>
          <a:xfrm>
            <a:off x="3360749" y="2768656"/>
            <a:ext cx="1824568" cy="765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header</a:t>
            </a:r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6E1CF8-1FAB-AD3D-55FD-8EE2A15B36BB}"/>
              </a:ext>
            </a:extLst>
          </p:cNvPr>
          <p:cNvSpPr/>
          <p:nvPr/>
        </p:nvSpPr>
        <p:spPr>
          <a:xfrm>
            <a:off x="3360749" y="3932663"/>
            <a:ext cx="3025183" cy="24830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header(metadata)</a:t>
            </a:r>
          </a:p>
          <a:p>
            <a:endParaRPr lang="en-US" altLang="ja-JP" sz="1400" dirty="0"/>
          </a:p>
          <a:p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457746-FAC9-5A1B-6444-0C89A06C1D01}"/>
              </a:ext>
            </a:extLst>
          </p:cNvPr>
          <p:cNvSpPr/>
          <p:nvPr/>
        </p:nvSpPr>
        <p:spPr>
          <a:xfrm>
            <a:off x="6605066" y="2768656"/>
            <a:ext cx="2864054" cy="765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6C537D-0D26-59B1-9D74-E46D2EEB7B50}"/>
              </a:ext>
            </a:extLst>
          </p:cNvPr>
          <p:cNvSpPr txBox="1"/>
          <p:nvPr/>
        </p:nvSpPr>
        <p:spPr>
          <a:xfrm>
            <a:off x="1468102" y="23069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HDF5</a:t>
            </a:r>
            <a:r>
              <a:rPr lang="en-US" altLang="ja-JP" sz="2400" dirty="0"/>
              <a:t> File Layout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1F14361-C6DF-0AF3-391F-F16299A35A8D}"/>
              </a:ext>
            </a:extLst>
          </p:cNvPr>
          <p:cNvSpPr/>
          <p:nvPr/>
        </p:nvSpPr>
        <p:spPr>
          <a:xfrm>
            <a:off x="6605066" y="3932662"/>
            <a:ext cx="3378993" cy="248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/>
              <a:t>Dataset data</a:t>
            </a:r>
            <a:endParaRPr kumimoji="1" lang="en-US" altLang="ja-JP" sz="2400" dirty="0"/>
          </a:p>
        </p:txBody>
      </p: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C119C84B-5D59-CBA9-EAC0-2075EBC0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1172"/>
              </p:ext>
            </p:extLst>
          </p:nvPr>
        </p:nvGraphicFramePr>
        <p:xfrm>
          <a:off x="7425014" y="4429303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C216B584-3AB2-799C-C7C1-75B156E4F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61477"/>
              </p:ext>
            </p:extLst>
          </p:nvPr>
        </p:nvGraphicFramePr>
        <p:xfrm>
          <a:off x="7644148" y="4557532"/>
          <a:ext cx="1789152" cy="14708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48319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62332578-CE5A-A229-CA6C-AEBC6A3D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852149"/>
              </p:ext>
            </p:extLst>
          </p:nvPr>
        </p:nvGraphicFramePr>
        <p:xfrm>
          <a:off x="7841776" y="4683169"/>
          <a:ext cx="1789152" cy="14734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7288">
                  <a:extLst>
                    <a:ext uri="{9D8B030D-6E8A-4147-A177-3AD203B41FA5}">
                      <a16:colId xmlns:a16="http://schemas.microsoft.com/office/drawing/2014/main" val="3400200756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346569488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2417326305"/>
                    </a:ext>
                  </a:extLst>
                </a:gridCol>
                <a:gridCol w="447288">
                  <a:extLst>
                    <a:ext uri="{9D8B030D-6E8A-4147-A177-3AD203B41FA5}">
                      <a16:colId xmlns:a16="http://schemas.microsoft.com/office/drawing/2014/main" val="3482865725"/>
                    </a:ext>
                  </a:extLst>
                </a:gridCol>
              </a:tblGrid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37156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297308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18941"/>
                  </a:ext>
                </a:extLst>
              </a:tr>
              <a:tr h="368352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193967"/>
                  </a:ext>
                </a:extLst>
              </a:tr>
            </a:tbl>
          </a:graphicData>
        </a:graphic>
      </p:graphicFrame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C64B7-8D4D-A611-9791-171F1C41898C}"/>
              </a:ext>
            </a:extLst>
          </p:cNvPr>
          <p:cNvCxnSpPr/>
          <p:nvPr/>
        </p:nvCxnSpPr>
        <p:spPr>
          <a:xfrm>
            <a:off x="3360749" y="3534535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EB110DD-2A5B-A31B-B037-EBEC1BAE7555}"/>
              </a:ext>
            </a:extLst>
          </p:cNvPr>
          <p:cNvCxnSpPr>
            <a:cxnSpLocks/>
          </p:cNvCxnSpPr>
          <p:nvPr/>
        </p:nvCxnSpPr>
        <p:spPr>
          <a:xfrm>
            <a:off x="5185317" y="3534535"/>
            <a:ext cx="1200615" cy="39812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C411FFE-E1E8-AC74-C44D-5F623EC07432}"/>
              </a:ext>
            </a:extLst>
          </p:cNvPr>
          <p:cNvCxnSpPr/>
          <p:nvPr/>
        </p:nvCxnSpPr>
        <p:spPr>
          <a:xfrm>
            <a:off x="6605066" y="3534534"/>
            <a:ext cx="0" cy="39812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AEE7438-6CF0-E223-60DA-5F59CBD2C0CB}"/>
              </a:ext>
            </a:extLst>
          </p:cNvPr>
          <p:cNvCxnSpPr>
            <a:cxnSpLocks/>
          </p:cNvCxnSpPr>
          <p:nvPr/>
        </p:nvCxnSpPr>
        <p:spPr>
          <a:xfrm>
            <a:off x="9469120" y="3534534"/>
            <a:ext cx="514939" cy="39812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F66ED6-9F5B-B92A-541B-91F243D04F28}"/>
              </a:ext>
            </a:extLst>
          </p:cNvPr>
          <p:cNvSpPr/>
          <p:nvPr/>
        </p:nvSpPr>
        <p:spPr>
          <a:xfrm>
            <a:off x="3571933" y="4429303"/>
            <a:ext cx="1242095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Rank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dimensions</a:t>
            </a:r>
          </a:p>
          <a:p>
            <a:endParaRPr kumimoji="1" lang="en-US" altLang="ja-JP" sz="24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84CBB6-FA62-30C9-DB68-5DCEAC69A913}"/>
              </a:ext>
            </a:extLst>
          </p:cNvPr>
          <p:cNvSpPr/>
          <p:nvPr/>
        </p:nvSpPr>
        <p:spPr>
          <a:xfrm>
            <a:off x="4981124" y="4429302"/>
            <a:ext cx="1240277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Datatype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IEEE 32bit float</a:t>
            </a:r>
          </a:p>
          <a:p>
            <a:endParaRPr kumimoji="1" lang="en-US" altLang="ja-JP" sz="24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D28C90B-8A9F-B202-0755-3A08D8E84F50}"/>
              </a:ext>
            </a:extLst>
          </p:cNvPr>
          <p:cNvSpPr/>
          <p:nvPr/>
        </p:nvSpPr>
        <p:spPr>
          <a:xfrm>
            <a:off x="4981125" y="5232190"/>
            <a:ext cx="1240276" cy="9827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Attributes…</a:t>
            </a:r>
          </a:p>
          <a:p>
            <a:endParaRPr kumimoji="1" lang="en-US" altLang="ja-JP" sz="2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54456E3-66BE-0941-409E-BDED93EE8746}"/>
              </a:ext>
            </a:extLst>
          </p:cNvPr>
          <p:cNvSpPr/>
          <p:nvPr/>
        </p:nvSpPr>
        <p:spPr>
          <a:xfrm>
            <a:off x="3571934" y="5235907"/>
            <a:ext cx="1242096" cy="67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/>
              <a:t>Storage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Chunked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Compressed</a:t>
            </a:r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7915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8507910" cy="1403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chunk 0</a:t>
            </a:r>
            <a:endParaRPr kumimoji="1" lang="ja-JP" altLang="en-US" sz="10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1995055"/>
            <a:ext cx="8507910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4368606" y="1656882"/>
            <a:ext cx="368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72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1655910" y="2176972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4067416" y="2176972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E26FE9-8CE7-6183-13B2-48E4B5D1DA0A}"/>
              </a:ext>
            </a:extLst>
          </p:cNvPr>
          <p:cNvSpPr txBox="1"/>
          <p:nvPr/>
        </p:nvSpPr>
        <p:spPr>
          <a:xfrm>
            <a:off x="6609521" y="2851850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09C4594-44F4-F6F7-D4A5-F22AC8FFFC67}"/>
              </a:ext>
            </a:extLst>
          </p:cNvPr>
          <p:cNvSpPr/>
          <p:nvPr/>
        </p:nvSpPr>
        <p:spPr>
          <a:xfrm>
            <a:off x="7752314" y="2176972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63 </a:t>
            </a:r>
            <a:endParaRPr kumimoji="1" lang="ja-JP" altLang="en-US" sz="24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CBDA75-57C8-ABD9-55E6-C4C90C2E6611}"/>
              </a:ext>
            </a:extLst>
          </p:cNvPr>
          <p:cNvSpPr/>
          <p:nvPr/>
        </p:nvSpPr>
        <p:spPr>
          <a:xfrm>
            <a:off x="1655910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6C0BEE-C191-50B0-4F12-18B589973C22}"/>
              </a:ext>
            </a:extLst>
          </p:cNvPr>
          <p:cNvSpPr txBox="1"/>
          <p:nvPr/>
        </p:nvSpPr>
        <p:spPr>
          <a:xfrm>
            <a:off x="10194470" y="2853127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813DDD8-D29B-C897-99BF-D6D2C1B8D30C}"/>
              </a:ext>
            </a:extLst>
          </p:cNvPr>
          <p:cNvCxnSpPr>
            <a:cxnSpLocks/>
          </p:cNvCxnSpPr>
          <p:nvPr/>
        </p:nvCxnSpPr>
        <p:spPr>
          <a:xfrm>
            <a:off x="1655910" y="2026214"/>
            <a:ext cx="241150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64FEA3-7360-7BF2-2317-8B162A8E6A43}"/>
              </a:ext>
            </a:extLst>
          </p:cNvPr>
          <p:cNvSpPr txBox="1"/>
          <p:nvPr/>
        </p:nvSpPr>
        <p:spPr>
          <a:xfrm>
            <a:off x="2156897" y="1656882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chunk size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4432B1-9E27-C91E-1EBC-78785B461F1F}"/>
              </a:ext>
            </a:extLst>
          </p:cNvPr>
          <p:cNvSpPr/>
          <p:nvPr/>
        </p:nvSpPr>
        <p:spPr>
          <a:xfrm>
            <a:off x="4067415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1DB8A87-B449-95DE-8DB3-C751508E1B2C}"/>
              </a:ext>
            </a:extLst>
          </p:cNvPr>
          <p:cNvSpPr/>
          <p:nvPr/>
        </p:nvSpPr>
        <p:spPr>
          <a:xfrm>
            <a:off x="7752312" y="2176973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211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A9CB1-7BA3-C430-F368-7364D1E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013056-9438-2186-D5E1-3CCCB3F278A8}"/>
              </a:ext>
            </a:extLst>
          </p:cNvPr>
          <p:cNvSpPr/>
          <p:nvPr/>
        </p:nvSpPr>
        <p:spPr>
          <a:xfrm>
            <a:off x="1999849" y="2339070"/>
            <a:ext cx="2411506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0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F1FB6A-F2A9-1940-8D19-8EE0444D3BC7}"/>
              </a:ext>
            </a:extLst>
          </p:cNvPr>
          <p:cNvSpPr/>
          <p:nvPr/>
        </p:nvSpPr>
        <p:spPr>
          <a:xfrm>
            <a:off x="4411355" y="2339070"/>
            <a:ext cx="2411506" cy="2088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1</a:t>
            </a:r>
            <a:endParaRPr kumimoji="1" lang="ja-JP" altLang="en-US" sz="2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B6DB37-E094-7ED2-C794-28726FE61452}"/>
              </a:ext>
            </a:extLst>
          </p:cNvPr>
          <p:cNvCxnSpPr/>
          <p:nvPr/>
        </p:nvCxnSpPr>
        <p:spPr>
          <a:xfrm>
            <a:off x="1874121" y="2339070"/>
            <a:ext cx="0" cy="20884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BD39458-368E-E3DA-7E7C-78BE197BB073}"/>
              </a:ext>
            </a:extLst>
          </p:cNvPr>
          <p:cNvSpPr txBox="1"/>
          <p:nvPr/>
        </p:nvSpPr>
        <p:spPr>
          <a:xfrm rot="16200000">
            <a:off x="1241219" y="3198613"/>
            <a:ext cx="89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DIM_2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718455-363D-C6A6-4878-818EDA3C63F2}"/>
              </a:ext>
            </a:extLst>
          </p:cNvPr>
          <p:cNvSpPr txBox="1"/>
          <p:nvPr/>
        </p:nvSpPr>
        <p:spPr>
          <a:xfrm>
            <a:off x="2311896" y="1861126"/>
            <a:ext cx="199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DIM_1 * rank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17E696-8F8D-B7FD-2241-4D50130C38C4}"/>
              </a:ext>
            </a:extLst>
          </p:cNvPr>
          <p:cNvSpPr/>
          <p:nvPr/>
        </p:nvSpPr>
        <p:spPr>
          <a:xfrm>
            <a:off x="7692614" y="2339070"/>
            <a:ext cx="2411506" cy="2088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rank n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AD88E6-320B-BCEB-ADDD-19DF0359803F}"/>
              </a:ext>
            </a:extLst>
          </p:cNvPr>
          <p:cNvSpPr txBox="1"/>
          <p:nvPr/>
        </p:nvSpPr>
        <p:spPr>
          <a:xfrm>
            <a:off x="6822861" y="3198614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3D84130-572F-E083-8BB9-D8F9FF9194DE}"/>
              </a:ext>
            </a:extLst>
          </p:cNvPr>
          <p:cNvCxnSpPr>
            <a:cxnSpLocks/>
          </p:cNvCxnSpPr>
          <p:nvPr/>
        </p:nvCxnSpPr>
        <p:spPr>
          <a:xfrm>
            <a:off x="1999847" y="4720768"/>
            <a:ext cx="8104271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65379C6-49DA-7D59-A573-F5C691E0C8C1}"/>
              </a:ext>
            </a:extLst>
          </p:cNvPr>
          <p:cNvCxnSpPr>
            <a:cxnSpLocks/>
          </p:cNvCxnSpPr>
          <p:nvPr/>
        </p:nvCxnSpPr>
        <p:spPr>
          <a:xfrm>
            <a:off x="4411353" y="2045792"/>
            <a:ext cx="2411508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BB36BAB-DA10-FDCB-B1D4-20B05BF656AC}"/>
              </a:ext>
            </a:extLst>
          </p:cNvPr>
          <p:cNvCxnSpPr>
            <a:cxnSpLocks/>
          </p:cNvCxnSpPr>
          <p:nvPr/>
        </p:nvCxnSpPr>
        <p:spPr>
          <a:xfrm flipV="1">
            <a:off x="1403166" y="2339070"/>
            <a:ext cx="0" cy="208842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3EF15EE-4073-3601-6075-C7C50B962CAE}"/>
              </a:ext>
            </a:extLst>
          </p:cNvPr>
          <p:cNvCxnSpPr>
            <a:cxnSpLocks/>
          </p:cNvCxnSpPr>
          <p:nvPr/>
        </p:nvCxnSpPr>
        <p:spPr>
          <a:xfrm>
            <a:off x="1999847" y="2236200"/>
            <a:ext cx="814828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3D58247-4320-E954-DC67-51EABEE39985}"/>
              </a:ext>
            </a:extLst>
          </p:cNvPr>
          <p:cNvCxnSpPr>
            <a:cxnSpLocks/>
          </p:cNvCxnSpPr>
          <p:nvPr/>
        </p:nvCxnSpPr>
        <p:spPr>
          <a:xfrm>
            <a:off x="10324697" y="2339069"/>
            <a:ext cx="0" cy="208842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FF1B7F-1E32-7D92-4A8D-187FEBAF9BC6}"/>
              </a:ext>
            </a:extLst>
          </p:cNvPr>
          <p:cNvCxnSpPr>
            <a:cxnSpLocks/>
          </p:cNvCxnSpPr>
          <p:nvPr/>
        </p:nvCxnSpPr>
        <p:spPr>
          <a:xfrm>
            <a:off x="1999847" y="5334270"/>
            <a:ext cx="1309249" cy="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1D14AD7-E688-F698-D21C-E24BAC632216}"/>
              </a:ext>
            </a:extLst>
          </p:cNvPr>
          <p:cNvCxnSpPr>
            <a:cxnSpLocks/>
          </p:cNvCxnSpPr>
          <p:nvPr/>
        </p:nvCxnSpPr>
        <p:spPr>
          <a:xfrm>
            <a:off x="2010850" y="5638978"/>
            <a:ext cx="1287242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616821-7D7D-3CBA-1D13-2313E0452B2D}"/>
              </a:ext>
            </a:extLst>
          </p:cNvPr>
          <p:cNvSpPr txBox="1"/>
          <p:nvPr/>
        </p:nvSpPr>
        <p:spPr>
          <a:xfrm>
            <a:off x="3414153" y="5154038"/>
            <a:ext cx="7490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dirty="0"/>
              <a:t>H5Sget_select_bounds()		</a:t>
            </a:r>
            <a:r>
              <a:rPr kumimoji="1" lang="ja-JP" altLang="en-US"/>
              <a:t>全体のレイアウトのうちどこか</a:t>
            </a:r>
            <a:br>
              <a:rPr kumimoji="1" lang="en" altLang="ja-JP" dirty="0"/>
            </a:br>
            <a:r>
              <a:rPr kumimoji="1" lang="en" altLang="ja-JP" dirty="0"/>
              <a:t>H5Sget_simple_extent_dims()	</a:t>
            </a:r>
            <a:r>
              <a:rPr kumimoji="1" lang="ja-JP" altLang="en-US"/>
              <a:t>全体のレイアウトの大きさ</a:t>
            </a:r>
            <a:endParaRPr kumimoji="1" lang="en" altLang="ja-JP" dirty="0"/>
          </a:p>
          <a:p>
            <a:r>
              <a:rPr kumimoji="1" lang="en" altLang="ja-JP" dirty="0"/>
              <a:t>H5Sget_simple_extent_ndims()	</a:t>
            </a:r>
            <a:r>
              <a:rPr kumimoji="1" lang="ja-JP" altLang="en-US"/>
              <a:t>次元数</a:t>
            </a:r>
            <a:endParaRPr kumimoji="1" lang="en" altLang="ja-JP" dirty="0"/>
          </a:p>
          <a:p>
            <a:r>
              <a:rPr kumimoji="1" lang="en" altLang="ja-JP" dirty="0"/>
              <a:t>H5Tget_size()			</a:t>
            </a:r>
            <a:r>
              <a:rPr kumimoji="1" lang="ja-JP" altLang="en-US"/>
              <a:t>格納している値</a:t>
            </a:r>
            <a:r>
              <a:rPr lang="ja-JP" altLang="en-US"/>
              <a:t>のサイズ</a:t>
            </a:r>
            <a:endParaRPr kumimoji="1" lang="en" altLang="ja-JP" dirty="0"/>
          </a:p>
        </p:txBody>
      </p:sp>
    </p:spTree>
    <p:extLst>
      <p:ext uri="{BB962C8B-B14F-4D97-AF65-F5344CB8AC3E}">
        <p14:creationId xmlns:p14="http://schemas.microsoft.com/office/powerpoint/2010/main" val="36801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121E81-5B16-84A4-DC9C-836E6B7CAFFF}"/>
              </a:ext>
            </a:extLst>
          </p:cNvPr>
          <p:cNvSpPr/>
          <p:nvPr/>
        </p:nvSpPr>
        <p:spPr>
          <a:xfrm>
            <a:off x="1620283" y="1143819"/>
            <a:ext cx="8507899" cy="20884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Dataset data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AB6D49-DF1B-F7C1-5D06-B6F00D5AFCBC}"/>
              </a:ext>
            </a:extLst>
          </p:cNvPr>
          <p:cNvSpPr txBox="1"/>
          <p:nvPr/>
        </p:nvSpPr>
        <p:spPr>
          <a:xfrm>
            <a:off x="6633164" y="1145095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58CB4E-0D21-99FD-3217-34F57506FA55}"/>
              </a:ext>
            </a:extLst>
          </p:cNvPr>
          <p:cNvSpPr/>
          <p:nvPr/>
        </p:nvSpPr>
        <p:spPr>
          <a:xfrm>
            <a:off x="1620284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0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BC1F7F-E010-9B02-6DF8-045967995388}"/>
              </a:ext>
            </a:extLst>
          </p:cNvPr>
          <p:cNvSpPr/>
          <p:nvPr/>
        </p:nvSpPr>
        <p:spPr>
          <a:xfrm>
            <a:off x="4031789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2C3371-EDEB-7B4E-784D-298994DF531E}"/>
              </a:ext>
            </a:extLst>
          </p:cNvPr>
          <p:cNvSpPr/>
          <p:nvPr/>
        </p:nvSpPr>
        <p:spPr>
          <a:xfrm>
            <a:off x="7716686" y="1143820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63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381181-53A4-1682-9F65-062A566273FD}"/>
              </a:ext>
            </a:extLst>
          </p:cNvPr>
          <p:cNvSpPr/>
          <p:nvPr/>
        </p:nvSpPr>
        <p:spPr>
          <a:xfrm>
            <a:off x="1620282" y="4705672"/>
            <a:ext cx="828373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CD47001-A80F-6561-542A-C0AC4A6A8E2B}"/>
              </a:ext>
            </a:extLst>
          </p:cNvPr>
          <p:cNvSpPr/>
          <p:nvPr/>
        </p:nvSpPr>
        <p:spPr>
          <a:xfrm>
            <a:off x="1620282" y="1300076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64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F02F3CE-4024-DEE7-2E81-111012EFFFBD}"/>
              </a:ext>
            </a:extLst>
          </p:cNvPr>
          <p:cNvSpPr/>
          <p:nvPr/>
        </p:nvSpPr>
        <p:spPr>
          <a:xfrm>
            <a:off x="4031788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</a:t>
            </a:r>
            <a:r>
              <a:rPr lang="en-US" altLang="ja-JP" sz="1100" dirty="0">
                <a:solidFill>
                  <a:schemeClr val="tx1"/>
                </a:solidFill>
              </a:rPr>
              <a:t>65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6CEAD92-6164-23C3-440F-222C8FACA4E5}"/>
              </a:ext>
            </a:extLst>
          </p:cNvPr>
          <p:cNvSpPr/>
          <p:nvPr/>
        </p:nvSpPr>
        <p:spPr>
          <a:xfrm>
            <a:off x="7716683" y="1298684"/>
            <a:ext cx="2411505" cy="1562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127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63248A-F08F-A41B-CE75-223A8BDB0E92}"/>
              </a:ext>
            </a:extLst>
          </p:cNvPr>
          <p:cNvSpPr txBox="1"/>
          <p:nvPr/>
        </p:nvSpPr>
        <p:spPr>
          <a:xfrm>
            <a:off x="1416506" y="4291150"/>
            <a:ext cx="14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File Layout</a:t>
            </a:r>
            <a:endParaRPr kumimoji="1"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22D56-5D64-1A63-67C5-E5C3A663008A}"/>
              </a:ext>
            </a:extLst>
          </p:cNvPr>
          <p:cNvSpPr/>
          <p:nvPr/>
        </p:nvSpPr>
        <p:spPr>
          <a:xfrm>
            <a:off x="5192777" y="4705674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B1DC260-FB2C-DDA5-E324-6A38E0994B31}"/>
              </a:ext>
            </a:extLst>
          </p:cNvPr>
          <p:cNvSpPr/>
          <p:nvPr/>
        </p:nvSpPr>
        <p:spPr>
          <a:xfrm>
            <a:off x="5917522" y="4705672"/>
            <a:ext cx="721135" cy="3774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2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497850A-B8BA-9E97-8BE3-6A48CB37F62C}"/>
              </a:ext>
            </a:extLst>
          </p:cNvPr>
          <p:cNvSpPr txBox="1"/>
          <p:nvPr/>
        </p:nvSpPr>
        <p:spPr>
          <a:xfrm>
            <a:off x="6573894" y="4713832"/>
            <a:ext cx="92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・・・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44B6D60-B596-65C7-1312-634BF9107358}"/>
              </a:ext>
            </a:extLst>
          </p:cNvPr>
          <p:cNvSpPr/>
          <p:nvPr/>
        </p:nvSpPr>
        <p:spPr>
          <a:xfrm>
            <a:off x="7380355" y="4697512"/>
            <a:ext cx="923366" cy="3856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chunk 128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5386CD-7EAA-15B5-2391-B070A587DC54}"/>
              </a:ext>
            </a:extLst>
          </p:cNvPr>
          <p:cNvSpPr txBox="1"/>
          <p:nvPr/>
        </p:nvSpPr>
        <p:spPr>
          <a:xfrm>
            <a:off x="1416506" y="680371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Memory Layout</a:t>
            </a:r>
            <a:endParaRPr kumimoji="1"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6DEEFE-EF38-F992-5064-3A45458368B1}"/>
              </a:ext>
            </a:extLst>
          </p:cNvPr>
          <p:cNvSpPr/>
          <p:nvPr/>
        </p:nvSpPr>
        <p:spPr>
          <a:xfrm>
            <a:off x="4056324" y="4713834"/>
            <a:ext cx="806462" cy="3530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Dataset </a:t>
            </a:r>
            <a:br>
              <a:rPr kumimoji="1" lang="en-US" altLang="ja-JP" sz="1100" dirty="0">
                <a:solidFill>
                  <a:schemeClr val="tx1"/>
                </a:solidFill>
              </a:rPr>
            </a:br>
            <a:r>
              <a:rPr kumimoji="1" lang="en-US" altLang="ja-JP" sz="1100" dirty="0" err="1">
                <a:solidFill>
                  <a:schemeClr val="tx1"/>
                </a:solidFill>
              </a:rPr>
              <a:t>heaer</a:t>
            </a:r>
            <a:endParaRPr kumimoji="1" lang="ja-JP" altLang="en-US" sz="110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2415DF5-5C4C-6C3F-D3D7-56BF083BCB08}"/>
              </a:ext>
            </a:extLst>
          </p:cNvPr>
          <p:cNvCxnSpPr/>
          <p:nvPr/>
        </p:nvCxnSpPr>
        <p:spPr>
          <a:xfrm>
            <a:off x="4526844" y="3567288"/>
            <a:ext cx="0" cy="643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B59692C-BB15-0797-4B96-53048ED64DDB}"/>
              </a:ext>
            </a:extLst>
          </p:cNvPr>
          <p:cNvSpPr txBox="1"/>
          <p:nvPr/>
        </p:nvSpPr>
        <p:spPr>
          <a:xfrm>
            <a:off x="4862786" y="3644322"/>
            <a:ext cx="21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write data to hdf5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450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27F12FF0-6F68-8FCF-9267-CA60C38D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464739"/>
              </p:ext>
            </p:extLst>
          </p:nvPr>
        </p:nvGraphicFramePr>
        <p:xfrm>
          <a:off x="2533880" y="594912"/>
          <a:ext cx="8009262" cy="5530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0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7868063" y="1991304"/>
            <a:ext cx="151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5714019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1342913" y="3773571"/>
            <a:ext cx="2470025" cy="1088161"/>
          </a:xfrm>
          <a:prstGeom prst="can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並列共有</a:t>
            </a:r>
            <a:endParaRPr kumimoji="1" lang="en-US" altLang="ja-JP" dirty="0"/>
          </a:p>
          <a:p>
            <a:pPr algn="ctr"/>
            <a:r>
              <a:rPr kumimoji="1" lang="ja-JP" altLang="en-US"/>
              <a:t>ファイルシステム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5756174" y="3908151"/>
            <a:ext cx="1773255" cy="728757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0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80C98B-1EA1-99F1-F973-079D716801FF}"/>
              </a:ext>
            </a:extLst>
          </p:cNvPr>
          <p:cNvSpPr/>
          <p:nvPr/>
        </p:nvSpPr>
        <p:spPr>
          <a:xfrm>
            <a:off x="3463453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C2A0E9-B5AB-B1A3-B742-6BC92A54315D}"/>
              </a:ext>
            </a:extLst>
          </p:cNvPr>
          <p:cNvSpPr/>
          <p:nvPr/>
        </p:nvSpPr>
        <p:spPr>
          <a:xfrm>
            <a:off x="4980018" y="27562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97FF45-391C-06FA-252B-6F540C0C40F9}"/>
              </a:ext>
            </a:extLst>
          </p:cNvPr>
          <p:cNvSpPr/>
          <p:nvPr/>
        </p:nvSpPr>
        <p:spPr>
          <a:xfrm>
            <a:off x="6496583" y="275621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1A1A3-F046-FF75-FFF5-8CE0814F7C59}"/>
              </a:ext>
            </a:extLst>
          </p:cNvPr>
          <p:cNvSpPr/>
          <p:nvPr/>
        </p:nvSpPr>
        <p:spPr>
          <a:xfrm>
            <a:off x="8013148" y="275621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3F2084-275F-18BD-B083-819542CC48CC}"/>
              </a:ext>
            </a:extLst>
          </p:cNvPr>
          <p:cNvSpPr/>
          <p:nvPr/>
        </p:nvSpPr>
        <p:spPr>
          <a:xfrm>
            <a:off x="3463453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9D5311E-75CD-359F-7148-A5CCE0EA7658}"/>
              </a:ext>
            </a:extLst>
          </p:cNvPr>
          <p:cNvSpPr/>
          <p:nvPr/>
        </p:nvSpPr>
        <p:spPr>
          <a:xfrm>
            <a:off x="4980018" y="390301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275C9A-A52A-1119-AE4C-003B4318C130}"/>
              </a:ext>
            </a:extLst>
          </p:cNvPr>
          <p:cNvSpPr/>
          <p:nvPr/>
        </p:nvSpPr>
        <p:spPr>
          <a:xfrm>
            <a:off x="6496583" y="390301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151C78B-81EB-C6FB-31E4-3C8E3B712979}"/>
              </a:ext>
            </a:extLst>
          </p:cNvPr>
          <p:cNvSpPr/>
          <p:nvPr/>
        </p:nvSpPr>
        <p:spPr>
          <a:xfrm>
            <a:off x="8013148" y="390301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60AFAA6-CB29-9A8C-945B-66338BB80A52}"/>
              </a:ext>
            </a:extLst>
          </p:cNvPr>
          <p:cNvSpPr/>
          <p:nvPr/>
        </p:nvSpPr>
        <p:spPr>
          <a:xfrm>
            <a:off x="5182353" y="163038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5272CD-35E6-C903-BC1D-43FFAB0D3215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4221736" y="220760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2E0B04-30D2-3A09-1AF2-D5AE5B46A75C}"/>
              </a:ext>
            </a:extLst>
          </p:cNvPr>
          <p:cNvCxnSpPr>
            <a:stCxn id="18" idx="2"/>
            <a:endCxn id="3" idx="0"/>
          </p:cNvCxnSpPr>
          <p:nvPr/>
        </p:nvCxnSpPr>
        <p:spPr>
          <a:xfrm flipH="1">
            <a:off x="5738301" y="220760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FF01F01-1403-8C4B-33B5-086B909B328E}"/>
              </a:ext>
            </a:extLst>
          </p:cNvPr>
          <p:cNvCxnSpPr>
            <a:stCxn id="18" idx="2"/>
            <a:endCxn id="12" idx="0"/>
          </p:cNvCxnSpPr>
          <p:nvPr/>
        </p:nvCxnSpPr>
        <p:spPr>
          <a:xfrm>
            <a:off x="6496583" y="220760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99E2F41-5737-A8BA-7256-F9F7A6B46A14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>
            <a:off x="6496583" y="220760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DC2E848-3721-56A8-4599-D9511180E031}"/>
              </a:ext>
            </a:extLst>
          </p:cNvPr>
          <p:cNvCxnSpPr>
            <a:stCxn id="2" idx="2"/>
            <a:endCxn id="14" idx="0"/>
          </p:cNvCxnSpPr>
          <p:nvPr/>
        </p:nvCxnSpPr>
        <p:spPr>
          <a:xfrm>
            <a:off x="4221736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4C347D7-12CC-5EE0-8AE0-B95D577EEA7E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5738301" y="333343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B67FAF4-ABE6-4890-53E3-2F4DFE9C7440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254866" y="333343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DBA49D0-FBA0-6D6D-7BD4-3F22B9764C05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8771431" y="333343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EECC7A-85A3-E26F-1187-6BE40C87A301}"/>
              </a:ext>
            </a:extLst>
          </p:cNvPr>
          <p:cNvSpPr txBox="1"/>
          <p:nvPr/>
        </p:nvSpPr>
        <p:spPr>
          <a:xfrm>
            <a:off x="2318492" y="280703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EB4968-8598-FC8F-1C2B-17F66B64F05F}"/>
              </a:ext>
            </a:extLst>
          </p:cNvPr>
          <p:cNvSpPr txBox="1"/>
          <p:nvPr/>
        </p:nvSpPr>
        <p:spPr>
          <a:xfrm>
            <a:off x="2395926" y="396079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E1F80D7-BAA9-217A-AD46-F67A0E483A29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4221736" y="3333439"/>
            <a:ext cx="1516565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63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0EE5F3-3259-7E9D-6489-F7201EC1AA04}"/>
              </a:ext>
            </a:extLst>
          </p:cNvPr>
          <p:cNvSpPr/>
          <p:nvPr/>
        </p:nvSpPr>
        <p:spPr>
          <a:xfrm>
            <a:off x="3623473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</a:t>
            </a:r>
            <a:r>
              <a:rPr lang="ja-JP" altLang="en-US" sz="1600" dirty="0"/>
              <a:t>１</a:t>
            </a:r>
            <a:endParaRPr lang="en-US" altLang="ja-JP" sz="1600" dirty="0"/>
          </a:p>
          <a:p>
            <a:pPr algn="ctr"/>
            <a:r>
              <a:rPr kumimoji="1" lang="en-US" altLang="ja-JP" sz="1600" dirty="0"/>
              <a:t>(@Node1)</a:t>
            </a:r>
            <a:endParaRPr kumimoji="1" lang="ja-JP" altLang="en-US" sz="16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3E281EE-7FF7-614E-6447-0F348D5B3520}"/>
              </a:ext>
            </a:extLst>
          </p:cNvPr>
          <p:cNvSpPr/>
          <p:nvPr/>
        </p:nvSpPr>
        <p:spPr>
          <a:xfrm>
            <a:off x="5140038" y="30076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2</a:t>
            </a:r>
          </a:p>
          <a:p>
            <a:pPr algn="ctr"/>
            <a:r>
              <a:rPr kumimoji="1" lang="en-US" altLang="ja-JP" sz="1600" dirty="0"/>
              <a:t>(@Node2)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B84058-D646-BC1B-C2D9-380901FC5E4E}"/>
              </a:ext>
            </a:extLst>
          </p:cNvPr>
          <p:cNvSpPr/>
          <p:nvPr/>
        </p:nvSpPr>
        <p:spPr>
          <a:xfrm>
            <a:off x="6656603" y="3007673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3</a:t>
            </a:r>
          </a:p>
          <a:p>
            <a:pPr algn="ctr"/>
            <a:r>
              <a:rPr kumimoji="1" lang="en-US" altLang="ja-JP" sz="1600" dirty="0"/>
              <a:t>(@Node3)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9D7B2AC-A88D-35A5-6788-62F2AD35F0B0}"/>
              </a:ext>
            </a:extLst>
          </p:cNvPr>
          <p:cNvSpPr/>
          <p:nvPr/>
        </p:nvSpPr>
        <p:spPr>
          <a:xfrm>
            <a:off x="8173168" y="3007672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Block 4</a:t>
            </a:r>
          </a:p>
          <a:p>
            <a:pPr algn="ctr"/>
            <a:r>
              <a:rPr kumimoji="1" lang="en-US" altLang="ja-JP" sz="1600" dirty="0"/>
              <a:t>(@Node4)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EA84B9-0421-405A-B6BA-7AB4FE568F94}"/>
              </a:ext>
            </a:extLst>
          </p:cNvPr>
          <p:cNvSpPr/>
          <p:nvPr/>
        </p:nvSpPr>
        <p:spPr>
          <a:xfrm>
            <a:off x="3623473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F5675B-94A5-0284-416D-F5281E31818F}"/>
              </a:ext>
            </a:extLst>
          </p:cNvPr>
          <p:cNvSpPr/>
          <p:nvPr/>
        </p:nvSpPr>
        <p:spPr>
          <a:xfrm>
            <a:off x="5140038" y="4154476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</a:t>
            </a:r>
            <a:r>
              <a:rPr lang="ja-JP" altLang="en-US" sz="1600" dirty="0"/>
              <a:t> </a:t>
            </a:r>
            <a:r>
              <a:rPr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75117C0-33C3-8B69-AC16-04B4427F7B31}"/>
              </a:ext>
            </a:extLst>
          </p:cNvPr>
          <p:cNvSpPr/>
          <p:nvPr/>
        </p:nvSpPr>
        <p:spPr>
          <a:xfrm>
            <a:off x="6656603" y="4154475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Node 3</a:t>
            </a:r>
            <a:endParaRPr kumimoji="1" lang="ja-JP" altLang="en-US" sz="16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B5D8A-950D-92AE-3108-FEE50B202436}"/>
              </a:ext>
            </a:extLst>
          </p:cNvPr>
          <p:cNvSpPr/>
          <p:nvPr/>
        </p:nvSpPr>
        <p:spPr>
          <a:xfrm>
            <a:off x="8173168" y="4154474"/>
            <a:ext cx="1516565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Node 4</a:t>
            </a:r>
            <a:endParaRPr kumimoji="1" lang="ja-JP" altLang="en-US" sz="16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096AAC-21DE-62C8-FBD9-1EC6D076864F}"/>
              </a:ext>
            </a:extLst>
          </p:cNvPr>
          <p:cNvSpPr/>
          <p:nvPr/>
        </p:nvSpPr>
        <p:spPr>
          <a:xfrm>
            <a:off x="5342373" y="1881843"/>
            <a:ext cx="2628460" cy="5772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Parallel File System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B5D8EBB-40F9-869E-0855-E022CCC12348}"/>
              </a:ext>
            </a:extLst>
          </p:cNvPr>
          <p:cNvSpPr txBox="1"/>
          <p:nvPr/>
        </p:nvSpPr>
        <p:spPr>
          <a:xfrm>
            <a:off x="2478512" y="3058493"/>
            <a:ext cx="114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Node Local Storage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305B5DF-5FAF-4887-4EF7-69AAE61865D9}"/>
              </a:ext>
            </a:extLst>
          </p:cNvPr>
          <p:cNvSpPr txBox="1"/>
          <p:nvPr/>
        </p:nvSpPr>
        <p:spPr>
          <a:xfrm>
            <a:off x="2555946" y="4212253"/>
            <a:ext cx="1067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Compute </a:t>
            </a:r>
          </a:p>
          <a:p>
            <a:r>
              <a:rPr lang="en-US" altLang="ja-JP" sz="1200" dirty="0"/>
              <a:t>Node</a:t>
            </a:r>
            <a:endParaRPr kumimoji="1" lang="ja-JP" altLang="en-US" sz="12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F98E717-B199-83BF-7BEA-90BF9CDA7153}"/>
              </a:ext>
            </a:extLst>
          </p:cNvPr>
          <p:cNvCxnSpPr>
            <a:stCxn id="4" idx="0"/>
            <a:endCxn id="30" idx="2"/>
          </p:cNvCxnSpPr>
          <p:nvPr/>
        </p:nvCxnSpPr>
        <p:spPr>
          <a:xfrm flipV="1">
            <a:off x="4381756" y="2459068"/>
            <a:ext cx="2274847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2E64133-D91B-E91C-1295-42EA3EF1F9E7}"/>
              </a:ext>
            </a:extLst>
          </p:cNvPr>
          <p:cNvCxnSpPr>
            <a:stCxn id="5" idx="0"/>
            <a:endCxn id="30" idx="2"/>
          </p:cNvCxnSpPr>
          <p:nvPr/>
        </p:nvCxnSpPr>
        <p:spPr>
          <a:xfrm flipV="1">
            <a:off x="5898321" y="2459068"/>
            <a:ext cx="758282" cy="54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61DDC5F-5ABC-050A-2C56-F4DE2E28B161}"/>
              </a:ext>
            </a:extLst>
          </p:cNvPr>
          <p:cNvCxnSpPr>
            <a:stCxn id="6" idx="0"/>
            <a:endCxn id="30" idx="2"/>
          </p:cNvCxnSpPr>
          <p:nvPr/>
        </p:nvCxnSpPr>
        <p:spPr>
          <a:xfrm flipH="1" flipV="1">
            <a:off x="6656603" y="2459068"/>
            <a:ext cx="758283" cy="5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DE8E1D5-951A-2BF4-83CA-F88B80D0C19F}"/>
              </a:ext>
            </a:extLst>
          </p:cNvPr>
          <p:cNvCxnSpPr>
            <a:stCxn id="7" idx="0"/>
            <a:endCxn id="30" idx="2"/>
          </p:cNvCxnSpPr>
          <p:nvPr/>
        </p:nvCxnSpPr>
        <p:spPr>
          <a:xfrm flipH="1" flipV="1">
            <a:off x="6656603" y="2459068"/>
            <a:ext cx="2274848" cy="54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7BBEBF9-DA80-E82A-852C-EE8666B587E0}"/>
              </a:ext>
            </a:extLst>
          </p:cNvPr>
          <p:cNvCxnSpPr>
            <a:endCxn id="4" idx="2"/>
          </p:cNvCxnSpPr>
          <p:nvPr/>
        </p:nvCxnSpPr>
        <p:spPr>
          <a:xfrm flipV="1">
            <a:off x="4381756" y="3584899"/>
            <a:ext cx="0" cy="56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889978E-2332-EC12-03A3-BAF24E92B9C7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V="1">
            <a:off x="5898321" y="3584899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128F670-BE67-A172-A80A-CD31B1F89C29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414886" y="3584898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784CD34-3706-8193-D794-CA48C38AC403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8931451" y="3584897"/>
            <a:ext cx="0" cy="5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1032E2-2229-F88F-6A19-09C1BC52254F}"/>
              </a:ext>
            </a:extLst>
          </p:cNvPr>
          <p:cNvSpPr/>
          <p:nvPr/>
        </p:nvSpPr>
        <p:spPr>
          <a:xfrm>
            <a:off x="169129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44C81B-63A7-55F8-4422-6ABA2222D146}"/>
              </a:ext>
            </a:extLst>
          </p:cNvPr>
          <p:cNvSpPr/>
          <p:nvPr/>
        </p:nvSpPr>
        <p:spPr>
          <a:xfrm>
            <a:off x="3761289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5B58C0-3DD2-DDA2-E8FD-FFB254F4B43A}"/>
              </a:ext>
            </a:extLst>
          </p:cNvPr>
          <p:cNvSpPr/>
          <p:nvPr/>
        </p:nvSpPr>
        <p:spPr>
          <a:xfrm>
            <a:off x="5756175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DE850F-6EE9-C0E4-B2A8-25D41E244636}"/>
              </a:ext>
            </a:extLst>
          </p:cNvPr>
          <p:cNvSpPr txBox="1"/>
          <p:nvPr/>
        </p:nvSpPr>
        <p:spPr>
          <a:xfrm>
            <a:off x="9743250" y="1991304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73B707A-4605-544B-2E98-72AA72FC23C5}"/>
              </a:ext>
            </a:extLst>
          </p:cNvPr>
          <p:cNvCxnSpPr>
            <a:stCxn id="4" idx="2"/>
          </p:cNvCxnSpPr>
          <p:nvPr/>
        </p:nvCxnSpPr>
        <p:spPr>
          <a:xfrm flipH="1">
            <a:off x="2577926" y="2540349"/>
            <a:ext cx="1" cy="13678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1E93A74-59B6-E230-D0FF-A661EEFB6B76}"/>
              </a:ext>
            </a:extLst>
          </p:cNvPr>
          <p:cNvCxnSpPr>
            <a:cxnSpLocks/>
          </p:cNvCxnSpPr>
          <p:nvPr/>
        </p:nvCxnSpPr>
        <p:spPr>
          <a:xfrm>
            <a:off x="2577926" y="3224250"/>
            <a:ext cx="83325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05440BA-3D37-6FA0-140C-A9D8123C5F36}"/>
              </a:ext>
            </a:extLst>
          </p:cNvPr>
          <p:cNvCxnSpPr>
            <a:cxnSpLocks/>
          </p:cNvCxnSpPr>
          <p:nvPr/>
        </p:nvCxnSpPr>
        <p:spPr>
          <a:xfrm>
            <a:off x="6657458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6ADD7791-7320-E6E2-E8F8-A2F5ACD70A88}"/>
              </a:ext>
            </a:extLst>
          </p:cNvPr>
          <p:cNvSpPr/>
          <p:nvPr/>
        </p:nvSpPr>
        <p:spPr>
          <a:xfrm>
            <a:off x="3802170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FF8A3B9-184C-DB5D-16A3-ED4AA84CD927}"/>
              </a:ext>
            </a:extLst>
          </p:cNvPr>
          <p:cNvSpPr/>
          <p:nvPr/>
        </p:nvSpPr>
        <p:spPr>
          <a:xfrm>
            <a:off x="1691299" y="3912613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ログインノード</a:t>
            </a:r>
            <a:endParaRPr kumimoji="1" lang="en-US" altLang="ja-JP" sz="1600" dirty="0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B653E6-4B4C-2DA3-7477-ECDBBF40ED6D}"/>
              </a:ext>
            </a:extLst>
          </p:cNvPr>
          <p:cNvCxnSpPr>
            <a:cxnSpLocks/>
          </p:cNvCxnSpPr>
          <p:nvPr/>
        </p:nvCxnSpPr>
        <p:spPr>
          <a:xfrm>
            <a:off x="4647916" y="25403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9B065-31DC-E8C5-D515-153E010494CA}"/>
              </a:ext>
            </a:extLst>
          </p:cNvPr>
          <p:cNvCxnSpPr>
            <a:cxnSpLocks/>
          </p:cNvCxnSpPr>
          <p:nvPr/>
        </p:nvCxnSpPr>
        <p:spPr>
          <a:xfrm>
            <a:off x="6657458" y="3224250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22A4AE9-41C3-56D4-E24A-3C9F62757FCF}"/>
              </a:ext>
            </a:extLst>
          </p:cNvPr>
          <p:cNvCxnSpPr>
            <a:cxnSpLocks/>
          </p:cNvCxnSpPr>
          <p:nvPr/>
        </p:nvCxnSpPr>
        <p:spPr>
          <a:xfrm>
            <a:off x="4647916" y="3224249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ADE773-583F-6230-509A-7648598380AE}"/>
              </a:ext>
            </a:extLst>
          </p:cNvPr>
          <p:cNvSpPr/>
          <p:nvPr/>
        </p:nvSpPr>
        <p:spPr>
          <a:xfrm>
            <a:off x="7801850" y="1811592"/>
            <a:ext cx="1773255" cy="72875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計算ノード</a:t>
            </a:r>
            <a:endParaRPr kumimoji="1" lang="en-US" altLang="ja-JP" sz="2400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771AF0-4BA7-AC51-DF9D-B284CB70A9D7}"/>
              </a:ext>
            </a:extLst>
          </p:cNvPr>
          <p:cNvCxnSpPr>
            <a:cxnSpLocks/>
          </p:cNvCxnSpPr>
          <p:nvPr/>
        </p:nvCxnSpPr>
        <p:spPr>
          <a:xfrm>
            <a:off x="8733853" y="2540903"/>
            <a:ext cx="0" cy="6839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柱 9">
            <a:extLst>
              <a:ext uri="{FF2B5EF4-FFF2-40B4-BE49-F238E27FC236}">
                <a16:creationId xmlns:a16="http://schemas.microsoft.com/office/drawing/2014/main" id="{B674366F-C0B3-3EB4-4161-D77F8CF90DE1}"/>
              </a:ext>
            </a:extLst>
          </p:cNvPr>
          <p:cNvSpPr/>
          <p:nvPr/>
        </p:nvSpPr>
        <p:spPr>
          <a:xfrm>
            <a:off x="5811712" y="3907597"/>
            <a:ext cx="1691491" cy="911330"/>
          </a:xfrm>
          <a:prstGeom prst="ca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DAOS</a:t>
            </a:r>
            <a:r>
              <a:rPr lang="en-US" altLang="ja-JP" dirty="0"/>
              <a:t> Node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29FC709-F7AD-DEC6-A28B-E60593F99429}"/>
              </a:ext>
            </a:extLst>
          </p:cNvPr>
          <p:cNvSpPr txBox="1"/>
          <p:nvPr/>
        </p:nvSpPr>
        <p:spPr>
          <a:xfrm>
            <a:off x="7692777" y="4178596"/>
            <a:ext cx="87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・・・</a:t>
            </a:r>
          </a:p>
        </p:txBody>
      </p:sp>
    </p:spTree>
    <p:extLst>
      <p:ext uri="{BB962C8B-B14F-4D97-AF65-F5344CB8AC3E}">
        <p14:creationId xmlns:p14="http://schemas.microsoft.com/office/powerpoint/2010/main" val="39840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48758" y="4216240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48759" y="3339467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48759" y="1656448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8623" y="1003005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572E0A7-AAC9-6CB6-A8B5-F37707E6165B}"/>
              </a:ext>
            </a:extLst>
          </p:cNvPr>
          <p:cNvSpPr/>
          <p:nvPr/>
        </p:nvSpPr>
        <p:spPr>
          <a:xfrm>
            <a:off x="8693764" y="1802564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8693763" y="3429000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5628190" y="4294560"/>
            <a:ext cx="5833353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POSIX I/O, </a:t>
            </a: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10077651" y="3996998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8544866" y="4873902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5349C4A-7143-A7D3-7336-2661A7DF0E80}"/>
              </a:ext>
            </a:extLst>
          </p:cNvPr>
          <p:cNvSpPr/>
          <p:nvPr/>
        </p:nvSpPr>
        <p:spPr>
          <a:xfrm>
            <a:off x="2533859" y="1815592"/>
            <a:ext cx="2574082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</a:t>
            </a: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AOS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2591651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DAOS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C6B40-4473-F3E0-F899-3BE57F5198EF}"/>
              </a:ext>
            </a:extLst>
          </p:cNvPr>
          <p:cNvSpPr/>
          <p:nvPr/>
        </p:nvSpPr>
        <p:spPr>
          <a:xfrm>
            <a:off x="5648714" y="3428999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169A51-2B9D-7E2A-7942-4E0C26B34856}"/>
              </a:ext>
            </a:extLst>
          </p:cNvPr>
          <p:cNvSpPr/>
          <p:nvPr/>
        </p:nvSpPr>
        <p:spPr>
          <a:xfrm>
            <a:off x="5648714" y="2545893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14CB13-70FB-6B67-B522-2C0E20E37C91}"/>
              </a:ext>
            </a:extLst>
          </p:cNvPr>
          <p:cNvSpPr/>
          <p:nvPr/>
        </p:nvSpPr>
        <p:spPr>
          <a:xfrm>
            <a:off x="5628190" y="1810932"/>
            <a:ext cx="2767780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Async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21CD154-B00D-4D7D-7C52-0FA2CE1CF94B}"/>
              </a:ext>
            </a:extLst>
          </p:cNvPr>
          <p:cNvCxnSpPr>
            <a:cxnSpLocks/>
          </p:cNvCxnSpPr>
          <p:nvPr/>
        </p:nvCxnSpPr>
        <p:spPr>
          <a:xfrm>
            <a:off x="7032604" y="3978070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3DE812-EA6D-67E2-17F1-9686744B6EFA}"/>
              </a:ext>
            </a:extLst>
          </p:cNvPr>
          <p:cNvCxnSpPr>
            <a:cxnSpLocks/>
          </p:cNvCxnSpPr>
          <p:nvPr/>
        </p:nvCxnSpPr>
        <p:spPr>
          <a:xfrm>
            <a:off x="7043199" y="3112509"/>
            <a:ext cx="0" cy="3164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851DE68-A294-7047-C03C-C508950E9484}"/>
              </a:ext>
            </a:extLst>
          </p:cNvPr>
          <p:cNvCxnSpPr>
            <a:cxnSpLocks/>
          </p:cNvCxnSpPr>
          <p:nvPr/>
        </p:nvCxnSpPr>
        <p:spPr>
          <a:xfrm>
            <a:off x="7053794" y="2388157"/>
            <a:ext cx="0" cy="1577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5C94E0C-2757-FE99-4CA5-19605628E3D5}"/>
              </a:ext>
            </a:extLst>
          </p:cNvPr>
          <p:cNvCxnSpPr>
            <a:cxnSpLocks/>
          </p:cNvCxnSpPr>
          <p:nvPr/>
        </p:nvCxnSpPr>
        <p:spPr>
          <a:xfrm>
            <a:off x="10075183" y="2379789"/>
            <a:ext cx="2468" cy="10492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A72D00-B32E-04EB-D70E-F2090B24A7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809647" y="2389252"/>
            <a:ext cx="2469" cy="190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E228935-433F-919F-8782-37A6C7410C2E}"/>
              </a:ext>
            </a:extLst>
          </p:cNvPr>
          <p:cNvCxnSpPr>
            <a:cxnSpLocks/>
          </p:cNvCxnSpPr>
          <p:nvPr/>
        </p:nvCxnSpPr>
        <p:spPr>
          <a:xfrm>
            <a:off x="3809647" y="4871785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44236AD-8A74-4659-BD3B-69D54872AC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820900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AB94B20-C2A2-ADA6-8C99-77F8E4A6CF8E}"/>
              </a:ext>
            </a:extLst>
          </p:cNvPr>
          <p:cNvCxnSpPr>
            <a:cxnSpLocks/>
          </p:cNvCxnSpPr>
          <p:nvPr/>
        </p:nvCxnSpPr>
        <p:spPr>
          <a:xfrm>
            <a:off x="708211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E29F1FD-3994-A2B6-AE2E-EFB04BE19BC8}"/>
              </a:ext>
            </a:extLst>
          </p:cNvPr>
          <p:cNvCxnSpPr>
            <a:cxnSpLocks/>
          </p:cNvCxnSpPr>
          <p:nvPr/>
        </p:nvCxnSpPr>
        <p:spPr>
          <a:xfrm>
            <a:off x="10072871" y="1557809"/>
            <a:ext cx="0" cy="2577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4C080D1-7FA2-37F3-23AB-85D97BE71EE6}"/>
              </a:ext>
            </a:extLst>
          </p:cNvPr>
          <p:cNvSpPr/>
          <p:nvPr/>
        </p:nvSpPr>
        <p:spPr>
          <a:xfrm>
            <a:off x="134415" y="823492"/>
            <a:ext cx="11535241" cy="1578030"/>
          </a:xfrm>
          <a:prstGeom prst="roundRect">
            <a:avLst>
              <a:gd name="adj" fmla="val 7990"/>
            </a:avLst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Object Layer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2D17B78-51C6-3F70-9A31-DB64F503E1AD}"/>
              </a:ext>
            </a:extLst>
          </p:cNvPr>
          <p:cNvSpPr/>
          <p:nvPr/>
        </p:nvSpPr>
        <p:spPr>
          <a:xfrm>
            <a:off x="2516290" y="198396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HDF5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0AEA86D-ED94-5D33-B718-1AEB01F35CEE}"/>
              </a:ext>
            </a:extLst>
          </p:cNvPr>
          <p:cNvSpPr/>
          <p:nvPr/>
        </p:nvSpPr>
        <p:spPr>
          <a:xfrm>
            <a:off x="7633855" y="3429000"/>
            <a:ext cx="3827688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( ROMIO )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64B616F-E413-41D6-BB54-8A24EE5EACF8}"/>
              </a:ext>
            </a:extLst>
          </p:cNvPr>
          <p:cNvSpPr/>
          <p:nvPr/>
        </p:nvSpPr>
        <p:spPr>
          <a:xfrm>
            <a:off x="7633853" y="4294560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 err="1">
                <a:solidFill>
                  <a:prstClr val="black"/>
                </a:solidFill>
                <a:latin typeface="BIZ UDPゴシック"/>
              </a:rPr>
              <a:t>Lustre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478124-9CE7-72B0-ED71-B87605C05F26}"/>
              </a:ext>
            </a:extLst>
          </p:cNvPr>
          <p:cNvSpPr/>
          <p:nvPr/>
        </p:nvSpPr>
        <p:spPr>
          <a:xfrm>
            <a:off x="2518622" y="5129568"/>
            <a:ext cx="8942921" cy="55480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I/O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ハードウェア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8EAD8A8-4CDF-67C0-8146-C670F731C460}"/>
              </a:ext>
            </a:extLst>
          </p:cNvPr>
          <p:cNvCxnSpPr>
            <a:cxnSpLocks/>
          </p:cNvCxnSpPr>
          <p:nvPr/>
        </p:nvCxnSpPr>
        <p:spPr>
          <a:xfrm flipH="1">
            <a:off x="9553091" y="3996721"/>
            <a:ext cx="2" cy="3199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F04FF33-1987-DA26-A5A5-46EFD02BA3B1}"/>
              </a:ext>
            </a:extLst>
          </p:cNvPr>
          <p:cNvCxnSpPr>
            <a:cxnSpLocks/>
          </p:cNvCxnSpPr>
          <p:nvPr/>
        </p:nvCxnSpPr>
        <p:spPr>
          <a:xfrm>
            <a:off x="9547697" y="4888890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BE8ECD05-95C6-EAF0-C2ED-19A1C77D34EB}"/>
              </a:ext>
            </a:extLst>
          </p:cNvPr>
          <p:cNvSpPr/>
          <p:nvPr/>
        </p:nvSpPr>
        <p:spPr>
          <a:xfrm>
            <a:off x="134414" y="2484708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Virtual File Driver</a:t>
            </a:r>
          </a:p>
        </p:txBody>
      </p: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0AA2A1A4-AF05-8359-DD04-37FFE482BD8C}"/>
              </a:ext>
            </a:extLst>
          </p:cNvPr>
          <p:cNvSpPr/>
          <p:nvPr/>
        </p:nvSpPr>
        <p:spPr>
          <a:xfrm>
            <a:off x="134412" y="4242836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低レベル</a:t>
            </a:r>
            <a:r>
              <a:rPr kumimoji="1" lang="en-US" altLang="ja-JP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99BE9E-4D62-9CCA-6693-E3B3F4CAC89D}"/>
              </a:ext>
            </a:extLst>
          </p:cNvPr>
          <p:cNvSpPr/>
          <p:nvPr/>
        </p:nvSpPr>
        <p:spPr>
          <a:xfrm>
            <a:off x="2516290" y="4294560"/>
            <a:ext cx="3827686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CHFS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ED226B-38E5-3138-C64B-F8B9B19FBF44}"/>
              </a:ext>
            </a:extLst>
          </p:cNvPr>
          <p:cNvSpPr/>
          <p:nvPr/>
        </p:nvSpPr>
        <p:spPr>
          <a:xfrm>
            <a:off x="7633853" y="2601608"/>
            <a:ext cx="3827689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MPI-IO VFD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5DC0A7-DAA9-29B2-9032-5E4F6ED50C4D}"/>
              </a:ext>
            </a:extLst>
          </p:cNvPr>
          <p:cNvSpPr/>
          <p:nvPr/>
        </p:nvSpPr>
        <p:spPr>
          <a:xfrm>
            <a:off x="2516290" y="964810"/>
            <a:ext cx="8942921" cy="577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kern="0" dirty="0">
                <a:solidFill>
                  <a:prstClr val="black"/>
                </a:solidFill>
                <a:latin typeface="BIZ UDPゴシック"/>
              </a:rPr>
              <a:t>CA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D2595A0-7579-0463-4BA6-8B3A4DBBCDA4}"/>
              </a:ext>
            </a:extLst>
          </p:cNvPr>
          <p:cNvCxnSpPr>
            <a:cxnSpLocks/>
          </p:cNvCxnSpPr>
          <p:nvPr/>
        </p:nvCxnSpPr>
        <p:spPr>
          <a:xfrm>
            <a:off x="9536747" y="3171615"/>
            <a:ext cx="1" cy="2630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D8261A0-D66F-5261-E6EB-1FF4CDFEA17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0133" y="1542035"/>
            <a:ext cx="0" cy="275252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5C7236-D115-921D-F5E7-D23675DBD3E0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547698" y="2343008"/>
            <a:ext cx="0" cy="258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5BC00F1-7D6A-853B-817A-8E214D6C631C}"/>
              </a:ext>
            </a:extLst>
          </p:cNvPr>
          <p:cNvSpPr/>
          <p:nvPr/>
        </p:nvSpPr>
        <p:spPr>
          <a:xfrm>
            <a:off x="7633854" y="1746253"/>
            <a:ext cx="3827686" cy="577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 UDPゴシック"/>
                <a:cs typeface="+mn-cs"/>
              </a:rPr>
              <a:t>Native VOL</a:t>
            </a:r>
            <a:endParaRPr kumimoji="0" lang="ja-JP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 UDPゴシック"/>
              <a:cs typeface="+mn-cs"/>
            </a:endParaRP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15564C1A-B48F-3277-B165-502C22E969E7}"/>
              </a:ext>
            </a:extLst>
          </p:cNvPr>
          <p:cNvSpPr/>
          <p:nvPr/>
        </p:nvSpPr>
        <p:spPr>
          <a:xfrm>
            <a:off x="134412" y="3356105"/>
            <a:ext cx="11535241" cy="756287"/>
          </a:xfrm>
          <a:prstGeom prst="roundRect">
            <a:avLst/>
          </a:prstGeom>
          <a:solidFill>
            <a:srgbClr val="00BBC1">
              <a:alpha val="1215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I/O </a:t>
            </a:r>
            <a:r>
              <a:rPr kumimoji="1" lang="ja-JP" altLang="en-US">
                <a:solidFill>
                  <a:schemeClr val="tx1"/>
                </a:solidFill>
              </a:rPr>
              <a:t>ミドルウェア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C3B71D8-9308-86F8-0DEA-C291552813D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536747" y="1513957"/>
            <a:ext cx="10950" cy="23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5C0D0AC-427D-D9A8-7781-1D9FAD0E665C}"/>
              </a:ext>
            </a:extLst>
          </p:cNvPr>
          <p:cNvSpPr txBox="1"/>
          <p:nvPr/>
        </p:nvSpPr>
        <p:spPr>
          <a:xfrm>
            <a:off x="4430133" y="1822751"/>
            <a:ext cx="266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HDF5</a:t>
            </a:r>
            <a:r>
              <a:rPr kumimoji="1" lang="ja-JP" altLang="en-US"/>
              <a:t>の</a:t>
            </a:r>
            <a:r>
              <a:rPr kumimoji="1" lang="en-US" altLang="ja-JP" dirty="0"/>
              <a:t>Dataset data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46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757B77-F470-3638-0F44-F3D0D3423B0B}"/>
              </a:ext>
            </a:extLst>
          </p:cNvPr>
          <p:cNvSpPr/>
          <p:nvPr/>
        </p:nvSpPr>
        <p:spPr>
          <a:xfrm>
            <a:off x="3312723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A2C84E-876F-F014-DC29-ADEF0FA8026E}"/>
              </a:ext>
            </a:extLst>
          </p:cNvPr>
          <p:cNvSpPr/>
          <p:nvPr/>
        </p:nvSpPr>
        <p:spPr>
          <a:xfrm>
            <a:off x="5540683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FE3432-F9BD-4A86-3936-346389A86FE4}"/>
              </a:ext>
            </a:extLst>
          </p:cNvPr>
          <p:cNvSpPr/>
          <p:nvPr/>
        </p:nvSpPr>
        <p:spPr>
          <a:xfrm>
            <a:off x="6708471" y="1793298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C92EFF3-EA68-C20A-0676-59E89B6E170A}"/>
              </a:ext>
            </a:extLst>
          </p:cNvPr>
          <p:cNvSpPr/>
          <p:nvPr/>
        </p:nvSpPr>
        <p:spPr>
          <a:xfrm>
            <a:off x="8936431" y="1793298"/>
            <a:ext cx="1167788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78444A1-7FBE-573D-3F0F-D6248896E523}"/>
              </a:ext>
            </a:extLst>
          </p:cNvPr>
          <p:cNvSpPr/>
          <p:nvPr/>
        </p:nvSpPr>
        <p:spPr>
          <a:xfrm>
            <a:off x="3312723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9E4F983-509F-B7FF-C9F1-8AA946566A9F}"/>
              </a:ext>
            </a:extLst>
          </p:cNvPr>
          <p:cNvSpPr/>
          <p:nvPr/>
        </p:nvSpPr>
        <p:spPr>
          <a:xfrm>
            <a:off x="5540683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7336076-611E-65FB-F1B2-44BAC4025BD7}"/>
              </a:ext>
            </a:extLst>
          </p:cNvPr>
          <p:cNvSpPr/>
          <p:nvPr/>
        </p:nvSpPr>
        <p:spPr>
          <a:xfrm>
            <a:off x="6184669" y="3018040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B60AFE-4782-7E65-84ED-F43F01BCE307}"/>
              </a:ext>
            </a:extLst>
          </p:cNvPr>
          <p:cNvSpPr/>
          <p:nvPr/>
        </p:nvSpPr>
        <p:spPr>
          <a:xfrm>
            <a:off x="8412629" y="3018040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5763BD2-9829-5853-30D9-23FE45F722E4}"/>
              </a:ext>
            </a:extLst>
          </p:cNvPr>
          <p:cNvSpPr txBox="1"/>
          <p:nvPr/>
        </p:nvSpPr>
        <p:spPr>
          <a:xfrm>
            <a:off x="1296786" y="1849803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標準的な</a:t>
            </a:r>
            <a:r>
              <a:rPr kumimoji="1" lang="en-US" altLang="ja-JP" dirty="0"/>
              <a:t>I/O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C1F862-4EF9-1A80-7E00-59A6F4A52021}"/>
              </a:ext>
            </a:extLst>
          </p:cNvPr>
          <p:cNvSpPr txBox="1"/>
          <p:nvPr/>
        </p:nvSpPr>
        <p:spPr>
          <a:xfrm>
            <a:off x="1296785" y="3110776"/>
            <a:ext cx="166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最適化導入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ABB4CC-360F-95CB-0170-D057E155F85B}"/>
              </a:ext>
            </a:extLst>
          </p:cNvPr>
          <p:cNvSpPr/>
          <p:nvPr/>
        </p:nvSpPr>
        <p:spPr>
          <a:xfrm>
            <a:off x="3312723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EA7FDF-5185-BCE3-C2A4-2EFA08F7AB66}"/>
              </a:ext>
            </a:extLst>
          </p:cNvPr>
          <p:cNvSpPr/>
          <p:nvPr/>
        </p:nvSpPr>
        <p:spPr>
          <a:xfrm>
            <a:off x="5540683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1E26C0-D1AE-2411-A181-95210599167B}"/>
              </a:ext>
            </a:extLst>
          </p:cNvPr>
          <p:cNvSpPr/>
          <p:nvPr/>
        </p:nvSpPr>
        <p:spPr>
          <a:xfrm>
            <a:off x="6184669" y="3909681"/>
            <a:ext cx="2227960" cy="55480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/>
              <a:t>計算</a:t>
            </a:r>
            <a:endParaRPr kumimoji="1" lang="en-US" altLang="ja-JP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F6A7A3-8342-DDB0-9EF3-C14C022719B4}"/>
              </a:ext>
            </a:extLst>
          </p:cNvPr>
          <p:cNvSpPr/>
          <p:nvPr/>
        </p:nvSpPr>
        <p:spPr>
          <a:xfrm>
            <a:off x="8412629" y="3909681"/>
            <a:ext cx="643986" cy="554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I/O</a:t>
            </a:r>
            <a:endParaRPr kumimoji="1" lang="ja-JP" altLang="en-US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0A12C2-B9D6-BB5A-E78A-685A91D66887}"/>
              </a:ext>
            </a:extLst>
          </p:cNvPr>
          <p:cNvSpPr/>
          <p:nvPr/>
        </p:nvSpPr>
        <p:spPr>
          <a:xfrm>
            <a:off x="6194316" y="4464485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65C2C46-B6AA-5D8A-BDA1-CF6C34FBFDCE}"/>
              </a:ext>
            </a:extLst>
          </p:cNvPr>
          <p:cNvSpPr/>
          <p:nvPr/>
        </p:nvSpPr>
        <p:spPr>
          <a:xfrm>
            <a:off x="8422276" y="4464484"/>
            <a:ext cx="1324084" cy="336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/>
              <a:t>flush…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448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25529</TotalTime>
  <Words>491</Words>
  <Application>Microsoft Macintosh PowerPoint</Application>
  <PresentationFormat>ワイド画面</PresentationFormat>
  <Paragraphs>189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BIZ UDPゴシック</vt:lpstr>
      <vt:lpstr>游ゴシック</vt:lpstr>
      <vt:lpstr>游ゴシック Light</vt:lpstr>
      <vt:lpstr>Arial</vt:lpstr>
      <vt:lpstr>Office テーマ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木下嵩裕</dc:creator>
  <cp:lastModifiedBy>木下嵩裕</cp:lastModifiedBy>
  <cp:revision>27</cp:revision>
  <cp:lastPrinted>2024-02-16T09:41:50Z</cp:lastPrinted>
  <dcterms:created xsi:type="dcterms:W3CDTF">2023-01-10T17:08:07Z</dcterms:created>
  <dcterms:modified xsi:type="dcterms:W3CDTF">2024-02-16T11:31:42Z</dcterms:modified>
</cp:coreProperties>
</file>