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48"/>
    <p:restoredTop sz="96327"/>
  </p:normalViewPr>
  <p:slideViewPr>
    <p:cSldViewPr snapToGrid="0">
      <p:cViewPr>
        <p:scale>
          <a:sx n="154" d="100"/>
          <a:sy n="154" d="100"/>
        </p:scale>
        <p:origin x="-79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2A43B-A028-4C8F-8BC6-AD36F247386C}" type="doc">
      <dgm:prSet loTypeId="urn:microsoft.com/office/officeart/2005/8/layout/pyramid1" loCatId="pyramid" qsTypeId="urn:microsoft.com/office/officeart/2005/8/quickstyle/simple1" qsCatId="simple" csTypeId="urn:microsoft.com/office/officeart/2005/8/colors/colorful4" csCatId="colorful" phldr="1"/>
      <dgm:spPr/>
    </dgm:pt>
    <dgm:pt modelId="{6607543E-9690-49C7-9803-13D231952461}">
      <dgm:prSet phldrT="[テキスト]" custT="1"/>
      <dgm:spPr/>
      <dgm:t>
        <a:bodyPr/>
        <a:lstStyle/>
        <a:p>
          <a:r>
            <a:rPr kumimoji="1" lang="en-US" altLang="ja-JP" sz="1600" dirty="0"/>
            <a:t>Register</a:t>
          </a:r>
          <a:endParaRPr kumimoji="1" lang="ja-JP" altLang="en-US" sz="1600" dirty="0"/>
        </a:p>
      </dgm:t>
    </dgm:pt>
    <dgm:pt modelId="{2C072B5D-EFF6-4639-8A06-600133CB4565}" type="parTrans" cxnId="{6B72D88B-D146-4778-A122-216800DB7B99}">
      <dgm:prSet/>
      <dgm:spPr/>
      <dgm:t>
        <a:bodyPr/>
        <a:lstStyle/>
        <a:p>
          <a:endParaRPr kumimoji="1" lang="ja-JP" altLang="en-US"/>
        </a:p>
      </dgm:t>
    </dgm:pt>
    <dgm:pt modelId="{FFE4A2E7-344F-4195-A94C-8C0010C4142B}" type="sibTrans" cxnId="{6B72D88B-D146-4778-A122-216800DB7B99}">
      <dgm:prSet/>
      <dgm:spPr/>
      <dgm:t>
        <a:bodyPr/>
        <a:lstStyle/>
        <a:p>
          <a:endParaRPr kumimoji="1" lang="ja-JP" altLang="en-US"/>
        </a:p>
      </dgm:t>
    </dgm:pt>
    <dgm:pt modelId="{DCCAC1DB-1B49-467A-88A4-3808959C45CF}">
      <dgm:prSet phldrT="[テキスト]" custT="1"/>
      <dgm:spPr/>
      <dgm:t>
        <a:bodyPr/>
        <a:lstStyle/>
        <a:p>
          <a:r>
            <a:rPr kumimoji="1" lang="en-US" altLang="ja-JP" sz="1600" dirty="0"/>
            <a:t>Cache</a:t>
          </a:r>
          <a:r>
            <a:rPr kumimoji="1" lang="ja-JP" altLang="en-US" sz="1600" dirty="0"/>
            <a:t>　</a:t>
          </a:r>
          <a:r>
            <a:rPr kumimoji="1" lang="en-US" altLang="ja-JP" sz="1600" dirty="0"/>
            <a:t>Memory</a:t>
          </a:r>
          <a:endParaRPr kumimoji="1" lang="ja-JP" altLang="en-US" sz="1600" dirty="0"/>
        </a:p>
      </dgm:t>
    </dgm:pt>
    <dgm:pt modelId="{0C192EFF-23EF-4BA6-B147-2B94BC0D6000}" type="parTrans" cxnId="{56CAE6E1-95DF-4CE3-9396-A12A373A9069}">
      <dgm:prSet/>
      <dgm:spPr/>
      <dgm:t>
        <a:bodyPr/>
        <a:lstStyle/>
        <a:p>
          <a:endParaRPr kumimoji="1" lang="ja-JP" altLang="en-US"/>
        </a:p>
      </dgm:t>
    </dgm:pt>
    <dgm:pt modelId="{5FBFC237-A062-4239-8D60-219228BCB8A8}" type="sibTrans" cxnId="{56CAE6E1-95DF-4CE3-9396-A12A373A9069}">
      <dgm:prSet/>
      <dgm:spPr/>
      <dgm:t>
        <a:bodyPr/>
        <a:lstStyle/>
        <a:p>
          <a:endParaRPr kumimoji="1" lang="ja-JP" altLang="en-US"/>
        </a:p>
      </dgm:t>
    </dgm:pt>
    <dgm:pt modelId="{89F4D0D6-02BE-4D74-B1F0-66FC2DD2555D}">
      <dgm:prSet phldrT="[テキスト]" custT="1"/>
      <dgm:spPr/>
      <dgm:t>
        <a:bodyPr/>
        <a:lstStyle/>
        <a:p>
          <a:r>
            <a:rPr kumimoji="1" lang="en-US" altLang="ja-JP" sz="1600" dirty="0"/>
            <a:t>Main Memory</a:t>
          </a:r>
          <a:endParaRPr kumimoji="1" lang="ja-JP" altLang="en-US" sz="1600" dirty="0"/>
        </a:p>
      </dgm:t>
    </dgm:pt>
    <dgm:pt modelId="{9DD50ECA-B473-4D05-8C78-585CFB4865F2}" type="parTrans" cxnId="{8D2CC9D1-14B2-49D6-BC36-36291DB3FB3E}">
      <dgm:prSet/>
      <dgm:spPr/>
      <dgm:t>
        <a:bodyPr/>
        <a:lstStyle/>
        <a:p>
          <a:endParaRPr kumimoji="1" lang="ja-JP" altLang="en-US"/>
        </a:p>
      </dgm:t>
    </dgm:pt>
    <dgm:pt modelId="{FFFEA3EA-F92D-42A4-96D1-505C1E82EF38}" type="sibTrans" cxnId="{8D2CC9D1-14B2-49D6-BC36-36291DB3FB3E}">
      <dgm:prSet/>
      <dgm:spPr/>
      <dgm:t>
        <a:bodyPr/>
        <a:lstStyle/>
        <a:p>
          <a:endParaRPr kumimoji="1" lang="ja-JP" altLang="en-US"/>
        </a:p>
      </dgm:t>
    </dgm:pt>
    <dgm:pt modelId="{565DC3AE-1C2F-4B59-9E78-F6FE70C71A74}">
      <dgm:prSet phldrT="[テキスト]" custT="1"/>
      <dgm:spPr/>
      <dgm:t>
        <a:bodyPr/>
        <a:lstStyle/>
        <a:p>
          <a:r>
            <a:rPr kumimoji="1" lang="en-US" altLang="ja-JP" sz="1600" dirty="0"/>
            <a:t>Hard Disk Drive</a:t>
          </a:r>
          <a:endParaRPr kumimoji="1" lang="ja-JP" altLang="en-US" sz="1600" dirty="0"/>
        </a:p>
      </dgm:t>
    </dgm:pt>
    <dgm:pt modelId="{7B7B6C83-230F-4D91-9840-419F1FF3DCB2}" type="parTrans" cxnId="{5DB11421-585B-48A5-83E3-17EEAA14770B}">
      <dgm:prSet/>
      <dgm:spPr/>
      <dgm:t>
        <a:bodyPr/>
        <a:lstStyle/>
        <a:p>
          <a:endParaRPr kumimoji="1" lang="ja-JP" altLang="en-US"/>
        </a:p>
      </dgm:t>
    </dgm:pt>
    <dgm:pt modelId="{D4F638F2-BB1A-4A88-9D9C-EA813C26DAC3}" type="sibTrans" cxnId="{5DB11421-585B-48A5-83E3-17EEAA14770B}">
      <dgm:prSet/>
      <dgm:spPr/>
      <dgm:t>
        <a:bodyPr/>
        <a:lstStyle/>
        <a:p>
          <a:endParaRPr kumimoji="1" lang="ja-JP" altLang="en-US"/>
        </a:p>
      </dgm:t>
    </dgm:pt>
    <dgm:pt modelId="{FFA5631F-2AA2-4954-9E09-9FF1AD766709}">
      <dgm:prSet phldrT="[テキスト]" custT="1"/>
      <dgm:spPr/>
      <dgm:t>
        <a:bodyPr/>
        <a:lstStyle/>
        <a:p>
          <a:r>
            <a:rPr kumimoji="1" lang="en-US" altLang="ja-JP" sz="1600" dirty="0" err="1"/>
            <a:t>NVMe</a:t>
          </a:r>
          <a:r>
            <a:rPr kumimoji="1" lang="en-US" altLang="ja-JP" sz="1600" dirty="0"/>
            <a:t> SSD</a:t>
          </a:r>
          <a:endParaRPr kumimoji="1" lang="ja-JP" altLang="en-US" sz="1600" dirty="0"/>
        </a:p>
      </dgm:t>
    </dgm:pt>
    <dgm:pt modelId="{B50FF57F-CCD0-4187-AF46-CC83AF0D64B2}" type="parTrans" cxnId="{B22F5391-03FD-4BEC-B50A-C09B7E6149B8}">
      <dgm:prSet/>
      <dgm:spPr/>
      <dgm:t>
        <a:bodyPr/>
        <a:lstStyle/>
        <a:p>
          <a:endParaRPr kumimoji="1" lang="ja-JP" altLang="en-US"/>
        </a:p>
      </dgm:t>
    </dgm:pt>
    <dgm:pt modelId="{C4598D74-DEC7-404A-8869-091366A78BE0}" type="sibTrans" cxnId="{B22F5391-03FD-4BEC-B50A-C09B7E6149B8}">
      <dgm:prSet/>
      <dgm:spPr/>
      <dgm:t>
        <a:bodyPr/>
        <a:lstStyle/>
        <a:p>
          <a:endParaRPr kumimoji="1" lang="ja-JP" altLang="en-US"/>
        </a:p>
      </dgm:t>
    </dgm:pt>
    <dgm:pt modelId="{E7A9AC47-15F3-4AA8-BEAB-D71078426BF9}">
      <dgm:prSet phldrT="[テキスト]" custT="1"/>
      <dgm:spPr/>
      <dgm:t>
        <a:bodyPr/>
        <a:lstStyle/>
        <a:p>
          <a:r>
            <a:rPr kumimoji="1" lang="en-US" altLang="ja-JP" sz="1600" dirty="0"/>
            <a:t>Non-volatile Memory</a:t>
          </a:r>
          <a:endParaRPr kumimoji="1" lang="ja-JP" altLang="en-US" sz="1600" dirty="0"/>
        </a:p>
      </dgm:t>
    </dgm:pt>
    <dgm:pt modelId="{D9148815-10AA-4E62-B6CE-2489A292A962}" type="parTrans" cxnId="{A0AEC25E-6BA6-49AF-9134-DB45F3801CAF}">
      <dgm:prSet/>
      <dgm:spPr/>
      <dgm:t>
        <a:bodyPr/>
        <a:lstStyle/>
        <a:p>
          <a:endParaRPr kumimoji="1" lang="ja-JP" altLang="en-US"/>
        </a:p>
      </dgm:t>
    </dgm:pt>
    <dgm:pt modelId="{F9FD4E6B-8497-4111-BEA0-FCC4DBB2B132}" type="sibTrans" cxnId="{A0AEC25E-6BA6-49AF-9134-DB45F3801CAF}">
      <dgm:prSet/>
      <dgm:spPr/>
      <dgm:t>
        <a:bodyPr/>
        <a:lstStyle/>
        <a:p>
          <a:endParaRPr kumimoji="1" lang="ja-JP" altLang="en-US"/>
        </a:p>
      </dgm:t>
    </dgm:pt>
    <dgm:pt modelId="{74B3AABA-960D-4B95-95B7-95625028CF20}">
      <dgm:prSet phldrT="[テキスト]" custT="1"/>
      <dgm:spPr/>
      <dgm:t>
        <a:bodyPr/>
        <a:lstStyle/>
        <a:p>
          <a:r>
            <a:rPr kumimoji="1" lang="en-US" altLang="ja-JP" sz="1600" dirty="0"/>
            <a:t>Optical Disk / Magnetic Tapes</a:t>
          </a:r>
          <a:endParaRPr kumimoji="1" lang="ja-JP" altLang="en-US" sz="1600" dirty="0"/>
        </a:p>
      </dgm:t>
    </dgm:pt>
    <dgm:pt modelId="{97914890-FBFC-4946-B61A-95C53281208A}" type="parTrans" cxnId="{4A08D922-3C0A-43DA-AF7F-F43872A4215D}">
      <dgm:prSet/>
      <dgm:spPr/>
      <dgm:t>
        <a:bodyPr/>
        <a:lstStyle/>
        <a:p>
          <a:endParaRPr kumimoji="1" lang="ja-JP" altLang="en-US"/>
        </a:p>
      </dgm:t>
    </dgm:pt>
    <dgm:pt modelId="{0EBDFF73-6D7C-4289-929F-CD8699CF5466}" type="sibTrans" cxnId="{4A08D922-3C0A-43DA-AF7F-F43872A4215D}">
      <dgm:prSet/>
      <dgm:spPr/>
      <dgm:t>
        <a:bodyPr/>
        <a:lstStyle/>
        <a:p>
          <a:endParaRPr kumimoji="1" lang="ja-JP" altLang="en-US"/>
        </a:p>
      </dgm:t>
    </dgm:pt>
    <dgm:pt modelId="{0BD7AE8D-653E-4A1F-9E24-538FD5A38A9E}" type="pres">
      <dgm:prSet presAssocID="{91D2A43B-A028-4C8F-8BC6-AD36F247386C}" presName="Name0" presStyleCnt="0">
        <dgm:presLayoutVars>
          <dgm:dir/>
          <dgm:animLvl val="lvl"/>
          <dgm:resizeHandles val="exact"/>
        </dgm:presLayoutVars>
      </dgm:prSet>
      <dgm:spPr/>
    </dgm:pt>
    <dgm:pt modelId="{39EF2C96-3705-43BD-B1D1-B886A098F260}" type="pres">
      <dgm:prSet presAssocID="{6607543E-9690-49C7-9803-13D231952461}" presName="Name8" presStyleCnt="0"/>
      <dgm:spPr/>
    </dgm:pt>
    <dgm:pt modelId="{28C04DCA-AEDF-4668-AC5C-EC58F1976B56}" type="pres">
      <dgm:prSet presAssocID="{6607543E-9690-49C7-9803-13D231952461}" presName="level" presStyleLbl="node1" presStyleIdx="0" presStyleCnt="7">
        <dgm:presLayoutVars>
          <dgm:chMax val="1"/>
          <dgm:bulletEnabled val="1"/>
        </dgm:presLayoutVars>
      </dgm:prSet>
      <dgm:spPr/>
    </dgm:pt>
    <dgm:pt modelId="{4679DB2F-E06C-4B7C-9A8A-E227B9E5DBCF}" type="pres">
      <dgm:prSet presAssocID="{6607543E-9690-49C7-9803-13D23195246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EB7353D-EF2B-4477-BB50-0E363D5B9ED9}" type="pres">
      <dgm:prSet presAssocID="{DCCAC1DB-1B49-467A-88A4-3808959C45CF}" presName="Name8" presStyleCnt="0"/>
      <dgm:spPr/>
    </dgm:pt>
    <dgm:pt modelId="{6D0836E3-B97B-4F64-9AB5-C36A92D559A0}" type="pres">
      <dgm:prSet presAssocID="{DCCAC1DB-1B49-467A-88A4-3808959C45CF}" presName="level" presStyleLbl="node1" presStyleIdx="1" presStyleCnt="7">
        <dgm:presLayoutVars>
          <dgm:chMax val="1"/>
          <dgm:bulletEnabled val="1"/>
        </dgm:presLayoutVars>
      </dgm:prSet>
      <dgm:spPr/>
    </dgm:pt>
    <dgm:pt modelId="{C4CCC6FA-2DA3-4C39-AF97-10E338826CAC}" type="pres">
      <dgm:prSet presAssocID="{DCCAC1DB-1B49-467A-88A4-3808959C45C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0196C3A-EBE8-488A-8576-DC0809FF9BC8}" type="pres">
      <dgm:prSet presAssocID="{89F4D0D6-02BE-4D74-B1F0-66FC2DD2555D}" presName="Name8" presStyleCnt="0"/>
      <dgm:spPr/>
    </dgm:pt>
    <dgm:pt modelId="{F58D5396-A1BF-45B4-B3BE-105B88B2D103}" type="pres">
      <dgm:prSet presAssocID="{89F4D0D6-02BE-4D74-B1F0-66FC2DD2555D}" presName="level" presStyleLbl="node1" presStyleIdx="2" presStyleCnt="7">
        <dgm:presLayoutVars>
          <dgm:chMax val="1"/>
          <dgm:bulletEnabled val="1"/>
        </dgm:presLayoutVars>
      </dgm:prSet>
      <dgm:spPr/>
    </dgm:pt>
    <dgm:pt modelId="{58F11EDB-4914-4B8F-A8D6-9EF19BE2717A}" type="pres">
      <dgm:prSet presAssocID="{89F4D0D6-02BE-4D74-B1F0-66FC2DD2555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D3C5099-78D7-4E64-83E9-8DF3A45F80C7}" type="pres">
      <dgm:prSet presAssocID="{E7A9AC47-15F3-4AA8-BEAB-D71078426BF9}" presName="Name8" presStyleCnt="0"/>
      <dgm:spPr/>
    </dgm:pt>
    <dgm:pt modelId="{6489CA09-0C2F-48AD-BCFF-9BAFBCB57A35}" type="pres">
      <dgm:prSet presAssocID="{E7A9AC47-15F3-4AA8-BEAB-D71078426BF9}" presName="level" presStyleLbl="node1" presStyleIdx="3" presStyleCnt="7">
        <dgm:presLayoutVars>
          <dgm:chMax val="1"/>
          <dgm:bulletEnabled val="1"/>
        </dgm:presLayoutVars>
      </dgm:prSet>
      <dgm:spPr/>
    </dgm:pt>
    <dgm:pt modelId="{BAF0B67E-0A9C-4670-88CC-EB5F150DACFA}" type="pres">
      <dgm:prSet presAssocID="{E7A9AC47-15F3-4AA8-BEAB-D71078426BF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1EF18F2-7BCD-4E6D-90E9-396BBAD4BE20}" type="pres">
      <dgm:prSet presAssocID="{FFA5631F-2AA2-4954-9E09-9FF1AD766709}" presName="Name8" presStyleCnt="0"/>
      <dgm:spPr/>
    </dgm:pt>
    <dgm:pt modelId="{E03B7ED5-FCA3-47AB-A11B-FCF75F6F6F4C}" type="pres">
      <dgm:prSet presAssocID="{FFA5631F-2AA2-4954-9E09-9FF1AD766709}" presName="level" presStyleLbl="node1" presStyleIdx="4" presStyleCnt="7">
        <dgm:presLayoutVars>
          <dgm:chMax val="1"/>
          <dgm:bulletEnabled val="1"/>
        </dgm:presLayoutVars>
      </dgm:prSet>
      <dgm:spPr/>
    </dgm:pt>
    <dgm:pt modelId="{EBB55C3B-2E42-4A2C-B88B-3AAA0E281CC0}" type="pres">
      <dgm:prSet presAssocID="{FFA5631F-2AA2-4954-9E09-9FF1AD76670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DF311DC-F305-469B-AABA-E3D3B82925E7}" type="pres">
      <dgm:prSet presAssocID="{565DC3AE-1C2F-4B59-9E78-F6FE70C71A74}" presName="Name8" presStyleCnt="0"/>
      <dgm:spPr/>
    </dgm:pt>
    <dgm:pt modelId="{AD20FB69-C0CE-483D-8565-04088EC79C29}" type="pres">
      <dgm:prSet presAssocID="{565DC3AE-1C2F-4B59-9E78-F6FE70C71A74}" presName="level" presStyleLbl="node1" presStyleIdx="5" presStyleCnt="7">
        <dgm:presLayoutVars>
          <dgm:chMax val="1"/>
          <dgm:bulletEnabled val="1"/>
        </dgm:presLayoutVars>
      </dgm:prSet>
      <dgm:spPr/>
    </dgm:pt>
    <dgm:pt modelId="{78E23E23-F4DB-4E08-B3B0-B26EBD4F4068}" type="pres">
      <dgm:prSet presAssocID="{565DC3AE-1C2F-4B59-9E78-F6FE70C71A7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58D633-26BE-45A9-93FB-B9EACAF6493D}" type="pres">
      <dgm:prSet presAssocID="{74B3AABA-960D-4B95-95B7-95625028CF20}" presName="Name8" presStyleCnt="0"/>
      <dgm:spPr/>
    </dgm:pt>
    <dgm:pt modelId="{17265D55-20EF-4DEA-97EE-46FEEC0F5032}" type="pres">
      <dgm:prSet presAssocID="{74B3AABA-960D-4B95-95B7-95625028CF20}" presName="level" presStyleLbl="node1" presStyleIdx="6" presStyleCnt="7" custLinFactNeighborY="4141">
        <dgm:presLayoutVars>
          <dgm:chMax val="1"/>
          <dgm:bulletEnabled val="1"/>
        </dgm:presLayoutVars>
      </dgm:prSet>
      <dgm:spPr/>
    </dgm:pt>
    <dgm:pt modelId="{6CABD878-F4EC-4D67-BEE9-1FEB89E1D2C9}" type="pres">
      <dgm:prSet presAssocID="{74B3AABA-960D-4B95-95B7-95625028CF2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D1E9B00-CD99-4706-A5A4-B823D4B10B50}" type="presOf" srcId="{89F4D0D6-02BE-4D74-B1F0-66FC2DD2555D}" destId="{58F11EDB-4914-4B8F-A8D6-9EF19BE2717A}" srcOrd="1" destOrd="0" presId="urn:microsoft.com/office/officeart/2005/8/layout/pyramid1"/>
    <dgm:cxn modelId="{A495C200-F243-4759-A142-89400B87660E}" type="presOf" srcId="{DCCAC1DB-1B49-467A-88A4-3808959C45CF}" destId="{6D0836E3-B97B-4F64-9AB5-C36A92D559A0}" srcOrd="0" destOrd="0" presId="urn:microsoft.com/office/officeart/2005/8/layout/pyramid1"/>
    <dgm:cxn modelId="{5DB11421-585B-48A5-83E3-17EEAA14770B}" srcId="{91D2A43B-A028-4C8F-8BC6-AD36F247386C}" destId="{565DC3AE-1C2F-4B59-9E78-F6FE70C71A74}" srcOrd="5" destOrd="0" parTransId="{7B7B6C83-230F-4D91-9840-419F1FF3DCB2}" sibTransId="{D4F638F2-BB1A-4A88-9D9C-EA813C26DAC3}"/>
    <dgm:cxn modelId="{4A08D922-3C0A-43DA-AF7F-F43872A4215D}" srcId="{91D2A43B-A028-4C8F-8BC6-AD36F247386C}" destId="{74B3AABA-960D-4B95-95B7-95625028CF20}" srcOrd="6" destOrd="0" parTransId="{97914890-FBFC-4946-B61A-95C53281208A}" sibTransId="{0EBDFF73-6D7C-4289-929F-CD8699CF5466}"/>
    <dgm:cxn modelId="{F0774A2C-2D9B-4655-BC9F-9F7EBA56A090}" type="presOf" srcId="{E7A9AC47-15F3-4AA8-BEAB-D71078426BF9}" destId="{BAF0B67E-0A9C-4670-88CC-EB5F150DACFA}" srcOrd="1" destOrd="0" presId="urn:microsoft.com/office/officeart/2005/8/layout/pyramid1"/>
    <dgm:cxn modelId="{C620763C-C80B-4368-ADBA-7CDB6D82D7FE}" type="presOf" srcId="{6607543E-9690-49C7-9803-13D231952461}" destId="{4679DB2F-E06C-4B7C-9A8A-E227B9E5DBCF}" srcOrd="1" destOrd="0" presId="urn:microsoft.com/office/officeart/2005/8/layout/pyramid1"/>
    <dgm:cxn modelId="{5642EC43-1F67-429A-BBCC-20AC27A37B99}" type="presOf" srcId="{74B3AABA-960D-4B95-95B7-95625028CF20}" destId="{6CABD878-F4EC-4D67-BEE9-1FEB89E1D2C9}" srcOrd="1" destOrd="0" presId="urn:microsoft.com/office/officeart/2005/8/layout/pyramid1"/>
    <dgm:cxn modelId="{724E2245-F793-41FA-BE24-65FCF509B8C7}" type="presOf" srcId="{565DC3AE-1C2F-4B59-9E78-F6FE70C71A74}" destId="{AD20FB69-C0CE-483D-8565-04088EC79C29}" srcOrd="0" destOrd="0" presId="urn:microsoft.com/office/officeart/2005/8/layout/pyramid1"/>
    <dgm:cxn modelId="{A0AEC25E-6BA6-49AF-9134-DB45F3801CAF}" srcId="{91D2A43B-A028-4C8F-8BC6-AD36F247386C}" destId="{E7A9AC47-15F3-4AA8-BEAB-D71078426BF9}" srcOrd="3" destOrd="0" parTransId="{D9148815-10AA-4E62-B6CE-2489A292A962}" sibTransId="{F9FD4E6B-8497-4111-BEA0-FCC4DBB2B132}"/>
    <dgm:cxn modelId="{D852D45F-FE4D-4FB1-95E1-DE7BFF7340E9}" type="presOf" srcId="{6607543E-9690-49C7-9803-13D231952461}" destId="{28C04DCA-AEDF-4668-AC5C-EC58F1976B56}" srcOrd="0" destOrd="0" presId="urn:microsoft.com/office/officeart/2005/8/layout/pyramid1"/>
    <dgm:cxn modelId="{8E1A8F64-709E-4CE1-9F01-25C7E8977ED6}" type="presOf" srcId="{FFA5631F-2AA2-4954-9E09-9FF1AD766709}" destId="{EBB55C3B-2E42-4A2C-B88B-3AAA0E281CC0}" srcOrd="1" destOrd="0" presId="urn:microsoft.com/office/officeart/2005/8/layout/pyramid1"/>
    <dgm:cxn modelId="{93351F71-CF3F-49D8-86D9-5BB97A1F9BE1}" type="presOf" srcId="{91D2A43B-A028-4C8F-8BC6-AD36F247386C}" destId="{0BD7AE8D-653E-4A1F-9E24-538FD5A38A9E}" srcOrd="0" destOrd="0" presId="urn:microsoft.com/office/officeart/2005/8/layout/pyramid1"/>
    <dgm:cxn modelId="{8987CA89-7DEB-4842-A76C-DB6DC8699952}" type="presOf" srcId="{74B3AABA-960D-4B95-95B7-95625028CF20}" destId="{17265D55-20EF-4DEA-97EE-46FEEC0F5032}" srcOrd="0" destOrd="0" presId="urn:microsoft.com/office/officeart/2005/8/layout/pyramid1"/>
    <dgm:cxn modelId="{6B72D88B-D146-4778-A122-216800DB7B99}" srcId="{91D2A43B-A028-4C8F-8BC6-AD36F247386C}" destId="{6607543E-9690-49C7-9803-13D231952461}" srcOrd="0" destOrd="0" parTransId="{2C072B5D-EFF6-4639-8A06-600133CB4565}" sibTransId="{FFE4A2E7-344F-4195-A94C-8C0010C4142B}"/>
    <dgm:cxn modelId="{B22F5391-03FD-4BEC-B50A-C09B7E6149B8}" srcId="{91D2A43B-A028-4C8F-8BC6-AD36F247386C}" destId="{FFA5631F-2AA2-4954-9E09-9FF1AD766709}" srcOrd="4" destOrd="0" parTransId="{B50FF57F-CCD0-4187-AF46-CC83AF0D64B2}" sibTransId="{C4598D74-DEC7-404A-8869-091366A78BE0}"/>
    <dgm:cxn modelId="{B81E3598-729A-439E-8295-A36C15B2B2A0}" type="presOf" srcId="{565DC3AE-1C2F-4B59-9E78-F6FE70C71A74}" destId="{78E23E23-F4DB-4E08-B3B0-B26EBD4F4068}" srcOrd="1" destOrd="0" presId="urn:microsoft.com/office/officeart/2005/8/layout/pyramid1"/>
    <dgm:cxn modelId="{8D2CC9D1-14B2-49D6-BC36-36291DB3FB3E}" srcId="{91D2A43B-A028-4C8F-8BC6-AD36F247386C}" destId="{89F4D0D6-02BE-4D74-B1F0-66FC2DD2555D}" srcOrd="2" destOrd="0" parTransId="{9DD50ECA-B473-4D05-8C78-585CFB4865F2}" sibTransId="{FFFEA3EA-F92D-42A4-96D1-505C1E82EF38}"/>
    <dgm:cxn modelId="{56CAE6E1-95DF-4CE3-9396-A12A373A9069}" srcId="{91D2A43B-A028-4C8F-8BC6-AD36F247386C}" destId="{DCCAC1DB-1B49-467A-88A4-3808959C45CF}" srcOrd="1" destOrd="0" parTransId="{0C192EFF-23EF-4BA6-B147-2B94BC0D6000}" sibTransId="{5FBFC237-A062-4239-8D60-219228BCB8A8}"/>
    <dgm:cxn modelId="{8928F8EE-56A0-4B11-8BA9-43FDC7271C11}" type="presOf" srcId="{89F4D0D6-02BE-4D74-B1F0-66FC2DD2555D}" destId="{F58D5396-A1BF-45B4-B3BE-105B88B2D103}" srcOrd="0" destOrd="0" presId="urn:microsoft.com/office/officeart/2005/8/layout/pyramid1"/>
    <dgm:cxn modelId="{09AB1EF5-B348-42A6-8EB2-A07351158AF1}" type="presOf" srcId="{E7A9AC47-15F3-4AA8-BEAB-D71078426BF9}" destId="{6489CA09-0C2F-48AD-BCFF-9BAFBCB57A35}" srcOrd="0" destOrd="0" presId="urn:microsoft.com/office/officeart/2005/8/layout/pyramid1"/>
    <dgm:cxn modelId="{983F63F9-D732-4762-B772-4FB758DBFCF0}" type="presOf" srcId="{DCCAC1DB-1B49-467A-88A4-3808959C45CF}" destId="{C4CCC6FA-2DA3-4C39-AF97-10E338826CAC}" srcOrd="1" destOrd="0" presId="urn:microsoft.com/office/officeart/2005/8/layout/pyramid1"/>
    <dgm:cxn modelId="{92532AFD-B6C0-47C8-8D34-F59645369CC4}" type="presOf" srcId="{FFA5631F-2AA2-4954-9E09-9FF1AD766709}" destId="{E03B7ED5-FCA3-47AB-A11B-FCF75F6F6F4C}" srcOrd="0" destOrd="0" presId="urn:microsoft.com/office/officeart/2005/8/layout/pyramid1"/>
    <dgm:cxn modelId="{3FBAA33B-040B-4137-9D43-6B7E8128139E}" type="presParOf" srcId="{0BD7AE8D-653E-4A1F-9E24-538FD5A38A9E}" destId="{39EF2C96-3705-43BD-B1D1-B886A098F260}" srcOrd="0" destOrd="0" presId="urn:microsoft.com/office/officeart/2005/8/layout/pyramid1"/>
    <dgm:cxn modelId="{EF0430FA-9EA7-41B9-8856-58CA8375A4CF}" type="presParOf" srcId="{39EF2C96-3705-43BD-B1D1-B886A098F260}" destId="{28C04DCA-AEDF-4668-AC5C-EC58F1976B56}" srcOrd="0" destOrd="0" presId="urn:microsoft.com/office/officeart/2005/8/layout/pyramid1"/>
    <dgm:cxn modelId="{3B0985C2-692A-47A2-8E16-1CC1289C5C0C}" type="presParOf" srcId="{39EF2C96-3705-43BD-B1D1-B886A098F260}" destId="{4679DB2F-E06C-4B7C-9A8A-E227B9E5DBCF}" srcOrd="1" destOrd="0" presId="urn:microsoft.com/office/officeart/2005/8/layout/pyramid1"/>
    <dgm:cxn modelId="{E2F491CD-E588-4BDA-8DAB-797E3514C1C8}" type="presParOf" srcId="{0BD7AE8D-653E-4A1F-9E24-538FD5A38A9E}" destId="{EEB7353D-EF2B-4477-BB50-0E363D5B9ED9}" srcOrd="1" destOrd="0" presId="urn:microsoft.com/office/officeart/2005/8/layout/pyramid1"/>
    <dgm:cxn modelId="{E7ABADC9-22CD-4BC9-A008-2593850A0642}" type="presParOf" srcId="{EEB7353D-EF2B-4477-BB50-0E363D5B9ED9}" destId="{6D0836E3-B97B-4F64-9AB5-C36A92D559A0}" srcOrd="0" destOrd="0" presId="urn:microsoft.com/office/officeart/2005/8/layout/pyramid1"/>
    <dgm:cxn modelId="{019FE046-3B27-4D9A-97CA-D2A9B7262900}" type="presParOf" srcId="{EEB7353D-EF2B-4477-BB50-0E363D5B9ED9}" destId="{C4CCC6FA-2DA3-4C39-AF97-10E338826CAC}" srcOrd="1" destOrd="0" presId="urn:microsoft.com/office/officeart/2005/8/layout/pyramid1"/>
    <dgm:cxn modelId="{02D9F8B2-383A-4A49-B1E8-C55F18FC0999}" type="presParOf" srcId="{0BD7AE8D-653E-4A1F-9E24-538FD5A38A9E}" destId="{10196C3A-EBE8-488A-8576-DC0809FF9BC8}" srcOrd="2" destOrd="0" presId="urn:microsoft.com/office/officeart/2005/8/layout/pyramid1"/>
    <dgm:cxn modelId="{F77CFA40-F9F6-4705-BA5F-51E20799319E}" type="presParOf" srcId="{10196C3A-EBE8-488A-8576-DC0809FF9BC8}" destId="{F58D5396-A1BF-45B4-B3BE-105B88B2D103}" srcOrd="0" destOrd="0" presId="urn:microsoft.com/office/officeart/2005/8/layout/pyramid1"/>
    <dgm:cxn modelId="{8AFC69DA-072B-48CD-A67F-8FCF6A70F386}" type="presParOf" srcId="{10196C3A-EBE8-488A-8576-DC0809FF9BC8}" destId="{58F11EDB-4914-4B8F-A8D6-9EF19BE2717A}" srcOrd="1" destOrd="0" presId="urn:microsoft.com/office/officeart/2005/8/layout/pyramid1"/>
    <dgm:cxn modelId="{8A35D469-166E-4C2B-9F99-F0F7A6562641}" type="presParOf" srcId="{0BD7AE8D-653E-4A1F-9E24-538FD5A38A9E}" destId="{AD3C5099-78D7-4E64-83E9-8DF3A45F80C7}" srcOrd="3" destOrd="0" presId="urn:microsoft.com/office/officeart/2005/8/layout/pyramid1"/>
    <dgm:cxn modelId="{14EE8837-AE4C-4E81-A71A-00F17B1CB2FB}" type="presParOf" srcId="{AD3C5099-78D7-4E64-83E9-8DF3A45F80C7}" destId="{6489CA09-0C2F-48AD-BCFF-9BAFBCB57A35}" srcOrd="0" destOrd="0" presId="urn:microsoft.com/office/officeart/2005/8/layout/pyramid1"/>
    <dgm:cxn modelId="{9AE09B8E-3E83-42E5-96BE-9AB406A3CE2D}" type="presParOf" srcId="{AD3C5099-78D7-4E64-83E9-8DF3A45F80C7}" destId="{BAF0B67E-0A9C-4670-88CC-EB5F150DACFA}" srcOrd="1" destOrd="0" presId="urn:microsoft.com/office/officeart/2005/8/layout/pyramid1"/>
    <dgm:cxn modelId="{A59EF665-2874-4A1E-8820-F6B90A563A12}" type="presParOf" srcId="{0BD7AE8D-653E-4A1F-9E24-538FD5A38A9E}" destId="{51EF18F2-7BCD-4E6D-90E9-396BBAD4BE20}" srcOrd="4" destOrd="0" presId="urn:microsoft.com/office/officeart/2005/8/layout/pyramid1"/>
    <dgm:cxn modelId="{A0BB8799-0C9F-48D4-BC6C-038C26F31DDF}" type="presParOf" srcId="{51EF18F2-7BCD-4E6D-90E9-396BBAD4BE20}" destId="{E03B7ED5-FCA3-47AB-A11B-FCF75F6F6F4C}" srcOrd="0" destOrd="0" presId="urn:microsoft.com/office/officeart/2005/8/layout/pyramid1"/>
    <dgm:cxn modelId="{1064B836-C0BA-4C9B-87D4-AB36A37415D0}" type="presParOf" srcId="{51EF18F2-7BCD-4E6D-90E9-396BBAD4BE20}" destId="{EBB55C3B-2E42-4A2C-B88B-3AAA0E281CC0}" srcOrd="1" destOrd="0" presId="urn:microsoft.com/office/officeart/2005/8/layout/pyramid1"/>
    <dgm:cxn modelId="{28F58D48-BC05-4151-B0B8-36D494F9A3A2}" type="presParOf" srcId="{0BD7AE8D-653E-4A1F-9E24-538FD5A38A9E}" destId="{1DF311DC-F305-469B-AABA-E3D3B82925E7}" srcOrd="5" destOrd="0" presId="urn:microsoft.com/office/officeart/2005/8/layout/pyramid1"/>
    <dgm:cxn modelId="{65125AD4-07FD-4A4B-BD9E-7D9D6AB9C8B2}" type="presParOf" srcId="{1DF311DC-F305-469B-AABA-E3D3B82925E7}" destId="{AD20FB69-C0CE-483D-8565-04088EC79C29}" srcOrd="0" destOrd="0" presId="urn:microsoft.com/office/officeart/2005/8/layout/pyramid1"/>
    <dgm:cxn modelId="{D198EAD2-1AD8-4E62-96DF-5270E6B8E1F6}" type="presParOf" srcId="{1DF311DC-F305-469B-AABA-E3D3B82925E7}" destId="{78E23E23-F4DB-4E08-B3B0-B26EBD4F4068}" srcOrd="1" destOrd="0" presId="urn:microsoft.com/office/officeart/2005/8/layout/pyramid1"/>
    <dgm:cxn modelId="{7C3D6FDE-5748-4EA1-A212-E812EC12D527}" type="presParOf" srcId="{0BD7AE8D-653E-4A1F-9E24-538FD5A38A9E}" destId="{BF58D633-26BE-45A9-93FB-B9EACAF6493D}" srcOrd="6" destOrd="0" presId="urn:microsoft.com/office/officeart/2005/8/layout/pyramid1"/>
    <dgm:cxn modelId="{E8170DB5-0021-4F88-90F2-4B9B87994E41}" type="presParOf" srcId="{BF58D633-26BE-45A9-93FB-B9EACAF6493D}" destId="{17265D55-20EF-4DEA-97EE-46FEEC0F5032}" srcOrd="0" destOrd="0" presId="urn:microsoft.com/office/officeart/2005/8/layout/pyramid1"/>
    <dgm:cxn modelId="{9A0C4254-B494-4FD3-AE32-BB9204E28339}" type="presParOf" srcId="{BF58D633-26BE-45A9-93FB-B9EACAF6493D}" destId="{6CABD878-F4EC-4D67-BEE9-1FEB89E1D2C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04DCA-AEDF-4668-AC5C-EC58F1976B56}">
      <dsp:nvSpPr>
        <dsp:cNvPr id="0" name=""/>
        <dsp:cNvSpPr/>
      </dsp:nvSpPr>
      <dsp:spPr>
        <a:xfrm>
          <a:off x="2487978" y="0"/>
          <a:ext cx="829326" cy="539115"/>
        </a:xfrm>
        <a:prstGeom prst="trapezoid">
          <a:avLst>
            <a:gd name="adj" fmla="val 7691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Register</a:t>
          </a:r>
          <a:endParaRPr kumimoji="1" lang="ja-JP" altLang="en-US" sz="1600" kern="1200" dirty="0"/>
        </a:p>
      </dsp:txBody>
      <dsp:txXfrm>
        <a:off x="2487978" y="0"/>
        <a:ext cx="829326" cy="539115"/>
      </dsp:txXfrm>
    </dsp:sp>
    <dsp:sp modelId="{6D0836E3-B97B-4F64-9AB5-C36A92D559A0}">
      <dsp:nvSpPr>
        <dsp:cNvPr id="0" name=""/>
        <dsp:cNvSpPr/>
      </dsp:nvSpPr>
      <dsp:spPr>
        <a:xfrm>
          <a:off x="2073315" y="539115"/>
          <a:ext cx="1658652" cy="539115"/>
        </a:xfrm>
        <a:prstGeom prst="trapezoid">
          <a:avLst>
            <a:gd name="adj" fmla="val 76915"/>
          </a:avLst>
        </a:prstGeom>
        <a:solidFill>
          <a:schemeClr val="accent4">
            <a:hueOff val="1633482"/>
            <a:satOff val="-6796"/>
            <a:lumOff val="16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Cache</a:t>
          </a:r>
          <a:r>
            <a:rPr kumimoji="1" lang="ja-JP" altLang="en-US" sz="1600" kern="1200" dirty="0"/>
            <a:t>　</a:t>
          </a:r>
          <a:r>
            <a:rPr kumimoji="1" lang="en-US" altLang="ja-JP" sz="1600" kern="1200" dirty="0"/>
            <a:t>Memory</a:t>
          </a:r>
          <a:endParaRPr kumimoji="1" lang="ja-JP" altLang="en-US" sz="1600" kern="1200" dirty="0"/>
        </a:p>
      </dsp:txBody>
      <dsp:txXfrm>
        <a:off x="2363579" y="539115"/>
        <a:ext cx="1078123" cy="539115"/>
      </dsp:txXfrm>
    </dsp:sp>
    <dsp:sp modelId="{F58D5396-A1BF-45B4-B3BE-105B88B2D103}">
      <dsp:nvSpPr>
        <dsp:cNvPr id="0" name=""/>
        <dsp:cNvSpPr/>
      </dsp:nvSpPr>
      <dsp:spPr>
        <a:xfrm>
          <a:off x="1658652" y="1078231"/>
          <a:ext cx="2487978" cy="539115"/>
        </a:xfrm>
        <a:prstGeom prst="trapezoid">
          <a:avLst>
            <a:gd name="adj" fmla="val 76915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Main Memory</a:t>
          </a:r>
          <a:endParaRPr kumimoji="1" lang="ja-JP" altLang="en-US" sz="1600" kern="1200" dirty="0"/>
        </a:p>
      </dsp:txBody>
      <dsp:txXfrm>
        <a:off x="2094048" y="1078231"/>
        <a:ext cx="1617185" cy="539115"/>
      </dsp:txXfrm>
    </dsp:sp>
    <dsp:sp modelId="{6489CA09-0C2F-48AD-BCFF-9BAFBCB57A35}">
      <dsp:nvSpPr>
        <dsp:cNvPr id="0" name=""/>
        <dsp:cNvSpPr/>
      </dsp:nvSpPr>
      <dsp:spPr>
        <a:xfrm>
          <a:off x="1243989" y="1617347"/>
          <a:ext cx="3317304" cy="539115"/>
        </a:xfrm>
        <a:prstGeom prst="trapezoid">
          <a:avLst>
            <a:gd name="adj" fmla="val 76915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Non-volatile Memory</a:t>
          </a:r>
          <a:endParaRPr kumimoji="1" lang="ja-JP" altLang="en-US" sz="1600" kern="1200" dirty="0"/>
        </a:p>
      </dsp:txBody>
      <dsp:txXfrm>
        <a:off x="1824517" y="1617347"/>
        <a:ext cx="2156247" cy="539115"/>
      </dsp:txXfrm>
    </dsp:sp>
    <dsp:sp modelId="{E03B7ED5-FCA3-47AB-A11B-FCF75F6F6F4C}">
      <dsp:nvSpPr>
        <dsp:cNvPr id="0" name=""/>
        <dsp:cNvSpPr/>
      </dsp:nvSpPr>
      <dsp:spPr>
        <a:xfrm>
          <a:off x="829326" y="2156463"/>
          <a:ext cx="4146629" cy="539115"/>
        </a:xfrm>
        <a:prstGeom prst="trapezoid">
          <a:avLst>
            <a:gd name="adj" fmla="val 76915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 err="1"/>
            <a:t>NVMe</a:t>
          </a:r>
          <a:r>
            <a:rPr kumimoji="1" lang="en-US" altLang="ja-JP" sz="1600" kern="1200" dirty="0"/>
            <a:t> SSD</a:t>
          </a:r>
          <a:endParaRPr kumimoji="1" lang="ja-JP" altLang="en-US" sz="1600" kern="1200" dirty="0"/>
        </a:p>
      </dsp:txBody>
      <dsp:txXfrm>
        <a:off x="1554986" y="2156463"/>
        <a:ext cx="2695309" cy="539115"/>
      </dsp:txXfrm>
    </dsp:sp>
    <dsp:sp modelId="{AD20FB69-C0CE-483D-8565-04088EC79C29}">
      <dsp:nvSpPr>
        <dsp:cNvPr id="0" name=""/>
        <dsp:cNvSpPr/>
      </dsp:nvSpPr>
      <dsp:spPr>
        <a:xfrm>
          <a:off x="414663" y="2695579"/>
          <a:ext cx="4975955" cy="539115"/>
        </a:xfrm>
        <a:prstGeom prst="trapezoid">
          <a:avLst>
            <a:gd name="adj" fmla="val 76915"/>
          </a:avLst>
        </a:prstGeom>
        <a:solidFill>
          <a:schemeClr val="accent4">
            <a:hueOff val="8167408"/>
            <a:satOff val="-33981"/>
            <a:lumOff val="8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Hard Disk Drive</a:t>
          </a:r>
          <a:endParaRPr kumimoji="1" lang="ja-JP" altLang="en-US" sz="1600" kern="1200" dirty="0"/>
        </a:p>
      </dsp:txBody>
      <dsp:txXfrm>
        <a:off x="1285455" y="2695579"/>
        <a:ext cx="3234371" cy="539115"/>
      </dsp:txXfrm>
    </dsp:sp>
    <dsp:sp modelId="{17265D55-20EF-4DEA-97EE-46FEEC0F5032}">
      <dsp:nvSpPr>
        <dsp:cNvPr id="0" name=""/>
        <dsp:cNvSpPr/>
      </dsp:nvSpPr>
      <dsp:spPr>
        <a:xfrm>
          <a:off x="0" y="3234695"/>
          <a:ext cx="5805281" cy="539115"/>
        </a:xfrm>
        <a:prstGeom prst="trapezoid">
          <a:avLst>
            <a:gd name="adj" fmla="val 76915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Optical Disk / Magnetic Tapes</a:t>
          </a:r>
          <a:endParaRPr kumimoji="1" lang="ja-JP" altLang="en-US" sz="1600" kern="1200" dirty="0"/>
        </a:p>
      </dsp:txBody>
      <dsp:txXfrm>
        <a:off x="1015924" y="3234695"/>
        <a:ext cx="3773433" cy="539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1E372-BEAF-C2B7-C3CE-3947E632A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534D757-B67B-AB8D-DEA7-12EC9CA18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B57DE5-7FAB-598B-A6BF-CDA67AC4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96CD69-AF28-8AB2-9951-20CDB70A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80D95A-90C0-DA1B-01A6-80734268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88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6A100-DED5-B5DE-3AA6-3D87F57C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F61E5D-7FDF-EE89-2BC9-2A0B74CFB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0D1106-FD31-BCDA-D999-E5AA04F3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EC6AC3-330A-2F27-0BC1-80D025AA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E19EFA-3538-0C9A-71E8-E056F31A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41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A5176B-32EF-6123-850E-0064140F6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82CCF1-286E-7D90-869C-B96F4F995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F406A-200B-4EC1-1D1D-BC4FF20C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1642E0-016F-1180-7B4C-FC4F7135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0B30DB-2135-06EB-562E-F428ED8E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44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B30335-CE70-4084-AB57-BF397404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E27392-C1C2-4C49-00FD-6C36BFE00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2C9C45-5847-4738-C04D-BEF1C1BE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766C68-83F5-685F-80D6-DEB61E2E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A244A6-2BD5-264E-67D8-038C21BA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06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04EA5-5D7B-3456-840F-77E7B28FB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5D7C1A-AB3F-3954-9F75-02343340A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04E90F-52EA-70AF-1F06-88187A6B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6A6B5F-25CE-704D-64AC-CC41528E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76E5C5-950E-6078-931C-8A88F6CE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65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4AC61B-EDBF-5837-92D9-67ABEEC7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57B887-7745-C418-874B-27A2541AC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D1D17C-7272-2B64-A05C-6AFCF8782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7B1ACA-FD12-CE17-B14A-5240717C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89E5BB-6FFA-D220-3275-502F22C3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8169BA-1301-82D3-B312-B8DA44E7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72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F6A4D9-D1EE-8CD6-D233-607C19AF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6068A6-B881-A0EA-3F01-7DDE5AD6F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CA66DA-5BE4-C503-F7B9-B0FDE3461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BB35DBB-76E7-4C31-62FB-77CA6F1B7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58B211D-D0D3-7DB4-FFF4-954CD21B2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04ED39-4F1F-09EE-4021-1FA2BD28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F46525-6181-A542-C948-F36FFF15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8F8C06-55B8-CC74-BC7A-57F3D8A8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20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2CD853-CA03-DCD3-5BDE-11C91B78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473D24-75E6-EABC-1C28-096F78A9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9D9EEF-5DF8-95E7-4E9C-B758FD9A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F5934A-542D-435B-4CEE-9A8E8F0C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82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6DDDA71-C45E-ECD0-6AE9-546A88D4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842CFDD-6949-C2C5-058C-1EE9822D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26A78E-CAA3-0CFA-52A8-5F5160E5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76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D38B9-6E4A-7927-35D5-133F7EFC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546400-E183-BEF4-03C1-CD7B5835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80D8D6-8ADE-E411-D968-956696E03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B1C46D-A93E-AD36-F041-AC227295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9D57D3-84FB-C70F-A8A8-0301BC65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0C219D-26B2-9DEB-434C-40B740C7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91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ED4756-0BF7-F489-7FC4-343027AD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C7C560-612A-5B59-CEE9-6DFFEC619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394B6E-5D89-BDDC-041A-6291F10E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6A9666-9011-3AA7-A7D6-D71FD267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364356-484F-167C-3253-C46BA182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534855-3254-58AF-F2D3-0DF0C3E8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08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83A53D-1823-6236-8B75-FACC02158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CB6703-5C5B-F504-DC7D-EDF712F55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11AB64-0BE2-0EA2-14DC-AA8A3247C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C2D10-3873-8F40-A354-AD2F836F0113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BA0292-8166-5FA0-32FE-F3920A88F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29B505-F492-BC21-137A-29E58C9F3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25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2D17B78-51C6-3F70-9A31-DB64F503E1AD}"/>
              </a:ext>
            </a:extLst>
          </p:cNvPr>
          <p:cNvSpPr/>
          <p:nvPr/>
        </p:nvSpPr>
        <p:spPr>
          <a:xfrm>
            <a:off x="1616927" y="1510665"/>
            <a:ext cx="6143088" cy="55480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D97E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Application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572E0A7-AAC9-6CB6-A8B5-F37707E6165B}"/>
              </a:ext>
            </a:extLst>
          </p:cNvPr>
          <p:cNvSpPr/>
          <p:nvPr/>
        </p:nvSpPr>
        <p:spPr>
          <a:xfrm>
            <a:off x="3780264" y="2595186"/>
            <a:ext cx="3979750" cy="5772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D97E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Vritual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 Object Layer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66D72AD-74EA-9184-33B9-2646E5EC61F1}"/>
              </a:ext>
            </a:extLst>
          </p:cNvPr>
          <p:cNvSpPr/>
          <p:nvPr/>
        </p:nvSpPr>
        <p:spPr>
          <a:xfrm>
            <a:off x="1616926" y="2065469"/>
            <a:ext cx="6143087" cy="5459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D97E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HDF5 API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67F9726-6523-5B7F-A5E7-EFDB1A737C45}"/>
              </a:ext>
            </a:extLst>
          </p:cNvPr>
          <p:cNvSpPr/>
          <p:nvPr/>
        </p:nvSpPr>
        <p:spPr>
          <a:xfrm>
            <a:off x="1616924" y="2611395"/>
            <a:ext cx="1706137" cy="244010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D97E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non-vol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API Call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0AEA86D-ED94-5D33-B718-1AEB01F35CEE}"/>
              </a:ext>
            </a:extLst>
          </p:cNvPr>
          <p:cNvSpPr/>
          <p:nvPr/>
        </p:nvSpPr>
        <p:spPr>
          <a:xfrm>
            <a:off x="3780264" y="3166199"/>
            <a:ext cx="1516565" cy="5772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D97E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Async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556F827-F0D9-9D01-9BD6-4E24631106FD}"/>
              </a:ext>
            </a:extLst>
          </p:cNvPr>
          <p:cNvSpPr/>
          <p:nvPr/>
        </p:nvSpPr>
        <p:spPr>
          <a:xfrm>
            <a:off x="5296829" y="3169697"/>
            <a:ext cx="1613017" cy="5772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D97E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Native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4BB085-0CD7-7B26-1130-6F0231DC844E}"/>
              </a:ext>
            </a:extLst>
          </p:cNvPr>
          <p:cNvSpPr/>
          <p:nvPr/>
        </p:nvSpPr>
        <p:spPr>
          <a:xfrm>
            <a:off x="3969833" y="3738904"/>
            <a:ext cx="1137425" cy="5772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D97E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storage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64B616F-E413-41D6-BB54-8A24EE5EACF8}"/>
              </a:ext>
            </a:extLst>
          </p:cNvPr>
          <p:cNvSpPr/>
          <p:nvPr/>
        </p:nvSpPr>
        <p:spPr>
          <a:xfrm>
            <a:off x="5296829" y="3746922"/>
            <a:ext cx="1613017" cy="5772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D97E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Native VFD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73E51EC-A26D-4607-8580-C25D15DE4F8C}"/>
              </a:ext>
            </a:extLst>
          </p:cNvPr>
          <p:cNvSpPr txBox="1"/>
          <p:nvPr/>
        </p:nvSpPr>
        <p:spPr>
          <a:xfrm>
            <a:off x="6909846" y="3289955"/>
            <a:ext cx="9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prstClr val="black"/>
                </a:solidFill>
                <a:latin typeface="BIZ UDPゴシック"/>
              </a:rPr>
              <a:t>・・・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9CBAF04-800E-0735-3875-D5E4E1FB5271}"/>
              </a:ext>
            </a:extLst>
          </p:cNvPr>
          <p:cNvSpPr/>
          <p:nvPr/>
        </p:nvSpPr>
        <p:spPr>
          <a:xfrm>
            <a:off x="5527287" y="4324147"/>
            <a:ext cx="1137425" cy="5772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D97E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storage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12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27F12FF0-6F68-8FCF-9267-CA60C38DA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0421713"/>
              </p:ext>
            </p:extLst>
          </p:nvPr>
        </p:nvGraphicFramePr>
        <p:xfrm>
          <a:off x="3557379" y="1425786"/>
          <a:ext cx="5805282" cy="3773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90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1032E2-2229-F88F-6A19-09C1BC52254F}"/>
              </a:ext>
            </a:extLst>
          </p:cNvPr>
          <p:cNvSpPr/>
          <p:nvPr/>
        </p:nvSpPr>
        <p:spPr>
          <a:xfrm>
            <a:off x="1691299" y="1811592"/>
            <a:ext cx="1815153" cy="13206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D7CA95F-F7EC-21BA-F554-315B7D2C58D7}"/>
              </a:ext>
            </a:extLst>
          </p:cNvPr>
          <p:cNvSpPr/>
          <p:nvPr/>
        </p:nvSpPr>
        <p:spPr>
          <a:xfrm>
            <a:off x="3096267" y="3897760"/>
            <a:ext cx="4368384" cy="10881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並列共有ファイルシステム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B44C81B-63A7-55F8-4422-6ABA2222D146}"/>
              </a:ext>
            </a:extLst>
          </p:cNvPr>
          <p:cNvSpPr/>
          <p:nvPr/>
        </p:nvSpPr>
        <p:spPr>
          <a:xfrm>
            <a:off x="3761289" y="1811592"/>
            <a:ext cx="1815153" cy="13206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5B58C0-3DD2-DDA2-E8FD-FFB254F4B43A}"/>
              </a:ext>
            </a:extLst>
          </p:cNvPr>
          <p:cNvSpPr/>
          <p:nvPr/>
        </p:nvSpPr>
        <p:spPr>
          <a:xfrm>
            <a:off x="5756175" y="1811592"/>
            <a:ext cx="1815153" cy="13206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8DE850F-6EE9-C0E4-B2A8-25D41E244636}"/>
              </a:ext>
            </a:extLst>
          </p:cNvPr>
          <p:cNvSpPr txBox="1"/>
          <p:nvPr/>
        </p:nvSpPr>
        <p:spPr>
          <a:xfrm>
            <a:off x="7868063" y="2171017"/>
            <a:ext cx="151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1CDFFDC-40B8-6598-1748-C64D8D965F4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598876" y="3132193"/>
            <a:ext cx="1603772" cy="76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C1B82B8-7E1E-B3BD-9DCF-7B029E960189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4668866" y="3132193"/>
            <a:ext cx="611593" cy="76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B14CC12-14F1-21DC-332B-B8CF95C7522D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756175" y="3132193"/>
            <a:ext cx="907577" cy="73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90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480C98B-1EA1-99F1-F973-079D716801FF}"/>
              </a:ext>
            </a:extLst>
          </p:cNvPr>
          <p:cNvSpPr/>
          <p:nvPr/>
        </p:nvSpPr>
        <p:spPr>
          <a:xfrm>
            <a:off x="3463453" y="275621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</a:t>
            </a:r>
            <a:r>
              <a:rPr lang="ja-JP" altLang="en-US" sz="1600" dirty="0"/>
              <a:t>１</a:t>
            </a:r>
            <a:endParaRPr lang="en-US" altLang="ja-JP" sz="1600" dirty="0"/>
          </a:p>
          <a:p>
            <a:pPr algn="ctr"/>
            <a:r>
              <a:rPr kumimoji="1" lang="en-US" altLang="ja-JP" sz="1600" dirty="0"/>
              <a:t>(@Node1)</a:t>
            </a:r>
            <a:endParaRPr kumimoji="1" lang="ja-JP" altLang="en-US" sz="16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BC2A0E9-B5AB-B1A3-B742-6BC92A54315D}"/>
              </a:ext>
            </a:extLst>
          </p:cNvPr>
          <p:cNvSpPr/>
          <p:nvPr/>
        </p:nvSpPr>
        <p:spPr>
          <a:xfrm>
            <a:off x="4980018" y="275621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2</a:t>
            </a:r>
          </a:p>
          <a:p>
            <a:pPr algn="ctr"/>
            <a:r>
              <a:rPr kumimoji="1" lang="en-US" altLang="ja-JP" sz="1600" dirty="0"/>
              <a:t>(@Node2)</a:t>
            </a:r>
            <a:endParaRPr kumimoji="1" lang="ja-JP" altLang="en-US" sz="16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897FF45-391C-06FA-252B-6F540C0C40F9}"/>
              </a:ext>
            </a:extLst>
          </p:cNvPr>
          <p:cNvSpPr/>
          <p:nvPr/>
        </p:nvSpPr>
        <p:spPr>
          <a:xfrm>
            <a:off x="6496583" y="2756213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3</a:t>
            </a:r>
          </a:p>
          <a:p>
            <a:pPr algn="ctr"/>
            <a:r>
              <a:rPr kumimoji="1" lang="en-US" altLang="ja-JP" sz="1600" dirty="0"/>
              <a:t>(@Node3)</a:t>
            </a:r>
            <a:endParaRPr kumimoji="1" lang="ja-JP" altLang="en-US" sz="16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F71A1A3-F046-FF75-FFF5-8CE0814F7C59}"/>
              </a:ext>
            </a:extLst>
          </p:cNvPr>
          <p:cNvSpPr/>
          <p:nvPr/>
        </p:nvSpPr>
        <p:spPr>
          <a:xfrm>
            <a:off x="8013148" y="2756212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4</a:t>
            </a:r>
          </a:p>
          <a:p>
            <a:pPr algn="ctr"/>
            <a:r>
              <a:rPr kumimoji="1" lang="en-US" altLang="ja-JP" sz="1600" dirty="0"/>
              <a:t>(@Node4)</a:t>
            </a:r>
            <a:endParaRPr kumimoji="1" lang="ja-JP" altLang="en-US" sz="16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23F2084-275F-18BD-B083-819542CC48CC}"/>
              </a:ext>
            </a:extLst>
          </p:cNvPr>
          <p:cNvSpPr/>
          <p:nvPr/>
        </p:nvSpPr>
        <p:spPr>
          <a:xfrm>
            <a:off x="3463453" y="3903016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</a:t>
            </a:r>
            <a:r>
              <a:rPr lang="ja-JP" altLang="en-US" sz="1600" dirty="0"/>
              <a:t> 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9D5311E-75CD-359F-7148-A5CCE0EA7658}"/>
              </a:ext>
            </a:extLst>
          </p:cNvPr>
          <p:cNvSpPr/>
          <p:nvPr/>
        </p:nvSpPr>
        <p:spPr>
          <a:xfrm>
            <a:off x="4980018" y="3903016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</a:t>
            </a:r>
            <a:r>
              <a:rPr lang="ja-JP" altLang="en-US" sz="1600" dirty="0"/>
              <a:t> </a:t>
            </a:r>
            <a:r>
              <a:rPr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A275C9A-A52A-1119-AE4C-003B4318C130}"/>
              </a:ext>
            </a:extLst>
          </p:cNvPr>
          <p:cNvSpPr/>
          <p:nvPr/>
        </p:nvSpPr>
        <p:spPr>
          <a:xfrm>
            <a:off x="6496583" y="3903015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 3</a:t>
            </a:r>
            <a:endParaRPr kumimoji="1" lang="ja-JP" altLang="en-US" sz="16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151C78B-81EB-C6FB-31E4-3C8E3B712979}"/>
              </a:ext>
            </a:extLst>
          </p:cNvPr>
          <p:cNvSpPr/>
          <p:nvPr/>
        </p:nvSpPr>
        <p:spPr>
          <a:xfrm>
            <a:off x="8013148" y="390301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Node 4</a:t>
            </a:r>
            <a:endParaRPr kumimoji="1" lang="ja-JP" altLang="en-US" sz="16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60AFAA6-CB29-9A8C-945B-66338BB80A52}"/>
              </a:ext>
            </a:extLst>
          </p:cNvPr>
          <p:cNvSpPr/>
          <p:nvPr/>
        </p:nvSpPr>
        <p:spPr>
          <a:xfrm>
            <a:off x="5182353" y="1630383"/>
            <a:ext cx="2628460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Parallel File System</a:t>
            </a:r>
            <a:endParaRPr kumimoji="1" lang="ja-JP" altLang="en-US" sz="1600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65272CD-35E6-C903-BC1D-43FFAB0D3215}"/>
              </a:ext>
            </a:extLst>
          </p:cNvPr>
          <p:cNvCxnSpPr>
            <a:stCxn id="18" idx="2"/>
            <a:endCxn id="2" idx="0"/>
          </p:cNvCxnSpPr>
          <p:nvPr/>
        </p:nvCxnSpPr>
        <p:spPr>
          <a:xfrm flipH="1">
            <a:off x="4221736" y="2207608"/>
            <a:ext cx="2274847" cy="54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B2E0B04-30D2-3A09-1AF2-D5AE5B46A75C}"/>
              </a:ext>
            </a:extLst>
          </p:cNvPr>
          <p:cNvCxnSpPr>
            <a:stCxn id="18" idx="2"/>
            <a:endCxn id="3" idx="0"/>
          </p:cNvCxnSpPr>
          <p:nvPr/>
        </p:nvCxnSpPr>
        <p:spPr>
          <a:xfrm flipH="1">
            <a:off x="5738301" y="2207608"/>
            <a:ext cx="758282" cy="54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FF01F01-1403-8C4B-33B5-086B909B328E}"/>
              </a:ext>
            </a:extLst>
          </p:cNvPr>
          <p:cNvCxnSpPr>
            <a:stCxn id="18" idx="2"/>
            <a:endCxn id="12" idx="0"/>
          </p:cNvCxnSpPr>
          <p:nvPr/>
        </p:nvCxnSpPr>
        <p:spPr>
          <a:xfrm>
            <a:off x="6496583" y="2207608"/>
            <a:ext cx="758283" cy="54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99E2F41-5737-A8BA-7256-F9F7A6B46A14}"/>
              </a:ext>
            </a:extLst>
          </p:cNvPr>
          <p:cNvCxnSpPr>
            <a:stCxn id="18" idx="2"/>
            <a:endCxn id="13" idx="0"/>
          </p:cNvCxnSpPr>
          <p:nvPr/>
        </p:nvCxnSpPr>
        <p:spPr>
          <a:xfrm>
            <a:off x="6496583" y="2207608"/>
            <a:ext cx="2274848" cy="54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DC2E848-3721-56A8-4599-D9511180E031}"/>
              </a:ext>
            </a:extLst>
          </p:cNvPr>
          <p:cNvCxnSpPr>
            <a:stCxn id="2" idx="2"/>
            <a:endCxn id="14" idx="0"/>
          </p:cNvCxnSpPr>
          <p:nvPr/>
        </p:nvCxnSpPr>
        <p:spPr>
          <a:xfrm>
            <a:off x="4221736" y="3333439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4C347D7-12CC-5EE0-8AE0-B95D577EEA7E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5738301" y="3333439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B67FAF4-ABE6-4890-53E3-2F4DFE9C7440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7254866" y="3333438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DBA49D0-FBA0-6D6D-7BD4-3F22B9764C05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8771431" y="3333437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7EECC7A-85A3-E26F-1187-6BE40C87A301}"/>
              </a:ext>
            </a:extLst>
          </p:cNvPr>
          <p:cNvSpPr txBox="1"/>
          <p:nvPr/>
        </p:nvSpPr>
        <p:spPr>
          <a:xfrm>
            <a:off x="2318492" y="2807033"/>
            <a:ext cx="1144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Node Local Storage</a:t>
            </a:r>
            <a:endParaRPr kumimoji="1" lang="ja-JP" altLang="en-US" sz="12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EEB4968-8598-FC8F-1C2B-17F66B64F05F}"/>
              </a:ext>
            </a:extLst>
          </p:cNvPr>
          <p:cNvSpPr txBox="1"/>
          <p:nvPr/>
        </p:nvSpPr>
        <p:spPr>
          <a:xfrm>
            <a:off x="2395926" y="3960793"/>
            <a:ext cx="106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Compute </a:t>
            </a:r>
          </a:p>
          <a:p>
            <a:r>
              <a:rPr lang="en-US" altLang="ja-JP" sz="1200" dirty="0"/>
              <a:t>Node</a:t>
            </a:r>
            <a:endParaRPr kumimoji="1" lang="ja-JP" altLang="en-US" sz="12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9E1F80D7-BAA9-217A-AD46-F67A0E483A29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flipH="1">
            <a:off x="4221736" y="3333439"/>
            <a:ext cx="1516565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63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0EE5F3-3259-7E9D-6489-F7201EC1AA04}"/>
              </a:ext>
            </a:extLst>
          </p:cNvPr>
          <p:cNvSpPr/>
          <p:nvPr/>
        </p:nvSpPr>
        <p:spPr>
          <a:xfrm>
            <a:off x="3623473" y="300767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</a:t>
            </a:r>
            <a:r>
              <a:rPr lang="ja-JP" altLang="en-US" sz="1600" dirty="0"/>
              <a:t>１</a:t>
            </a:r>
            <a:endParaRPr lang="en-US" altLang="ja-JP" sz="1600" dirty="0"/>
          </a:p>
          <a:p>
            <a:pPr algn="ctr"/>
            <a:r>
              <a:rPr kumimoji="1" lang="en-US" altLang="ja-JP" sz="1600" dirty="0"/>
              <a:t>(@Node1)</a:t>
            </a:r>
            <a:endParaRPr kumimoji="1" lang="ja-JP" altLang="en-US" sz="16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3E281EE-7FF7-614E-6447-0F348D5B3520}"/>
              </a:ext>
            </a:extLst>
          </p:cNvPr>
          <p:cNvSpPr/>
          <p:nvPr/>
        </p:nvSpPr>
        <p:spPr>
          <a:xfrm>
            <a:off x="5140038" y="300767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2</a:t>
            </a:r>
          </a:p>
          <a:p>
            <a:pPr algn="ctr"/>
            <a:r>
              <a:rPr kumimoji="1" lang="en-US" altLang="ja-JP" sz="1600" dirty="0"/>
              <a:t>(@Node2)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DB84058-D646-BC1B-C2D9-380901FC5E4E}"/>
              </a:ext>
            </a:extLst>
          </p:cNvPr>
          <p:cNvSpPr/>
          <p:nvPr/>
        </p:nvSpPr>
        <p:spPr>
          <a:xfrm>
            <a:off x="6656603" y="3007673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3</a:t>
            </a:r>
          </a:p>
          <a:p>
            <a:pPr algn="ctr"/>
            <a:r>
              <a:rPr kumimoji="1" lang="en-US" altLang="ja-JP" sz="1600" dirty="0"/>
              <a:t>(@Node3)</a:t>
            </a:r>
            <a:endParaRPr kumimoji="1" lang="ja-JP" altLang="en-US" sz="1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9D7B2AC-A88D-35A5-6788-62F2AD35F0B0}"/>
              </a:ext>
            </a:extLst>
          </p:cNvPr>
          <p:cNvSpPr/>
          <p:nvPr/>
        </p:nvSpPr>
        <p:spPr>
          <a:xfrm>
            <a:off x="8173168" y="3007672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4</a:t>
            </a:r>
          </a:p>
          <a:p>
            <a:pPr algn="ctr"/>
            <a:r>
              <a:rPr kumimoji="1" lang="en-US" altLang="ja-JP" sz="1600" dirty="0"/>
              <a:t>(@Node4)</a:t>
            </a:r>
            <a:endParaRPr kumimoji="1" lang="ja-JP" altLang="en-US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0EA84B9-0421-405A-B6BA-7AB4FE568F94}"/>
              </a:ext>
            </a:extLst>
          </p:cNvPr>
          <p:cNvSpPr/>
          <p:nvPr/>
        </p:nvSpPr>
        <p:spPr>
          <a:xfrm>
            <a:off x="3623473" y="4154476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</a:t>
            </a:r>
            <a:r>
              <a:rPr lang="ja-JP" altLang="en-US" sz="1600" dirty="0"/>
              <a:t> 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F5675B-94A5-0284-416D-F5281E31818F}"/>
              </a:ext>
            </a:extLst>
          </p:cNvPr>
          <p:cNvSpPr/>
          <p:nvPr/>
        </p:nvSpPr>
        <p:spPr>
          <a:xfrm>
            <a:off x="5140038" y="4154476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</a:t>
            </a:r>
            <a:r>
              <a:rPr lang="ja-JP" altLang="en-US" sz="1600" dirty="0"/>
              <a:t> </a:t>
            </a:r>
            <a:r>
              <a:rPr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75117C0-33C3-8B69-AC16-04B4427F7B31}"/>
              </a:ext>
            </a:extLst>
          </p:cNvPr>
          <p:cNvSpPr/>
          <p:nvPr/>
        </p:nvSpPr>
        <p:spPr>
          <a:xfrm>
            <a:off x="6656603" y="4154475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 3</a:t>
            </a:r>
            <a:endParaRPr kumimoji="1" lang="ja-JP" altLang="en-US" sz="16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7EB5D8A-950D-92AE-3108-FEE50B202436}"/>
              </a:ext>
            </a:extLst>
          </p:cNvPr>
          <p:cNvSpPr/>
          <p:nvPr/>
        </p:nvSpPr>
        <p:spPr>
          <a:xfrm>
            <a:off x="8173168" y="415447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Node 4</a:t>
            </a:r>
            <a:endParaRPr kumimoji="1" lang="ja-JP" altLang="en-US" sz="16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C096AAC-21DE-62C8-FBD9-1EC6D076864F}"/>
              </a:ext>
            </a:extLst>
          </p:cNvPr>
          <p:cNvSpPr/>
          <p:nvPr/>
        </p:nvSpPr>
        <p:spPr>
          <a:xfrm>
            <a:off x="5342373" y="1881843"/>
            <a:ext cx="2628460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Parallel File System</a:t>
            </a:r>
            <a:endParaRPr kumimoji="1"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5D8EBB-40F9-869E-0855-E022CCC12348}"/>
              </a:ext>
            </a:extLst>
          </p:cNvPr>
          <p:cNvSpPr txBox="1"/>
          <p:nvPr/>
        </p:nvSpPr>
        <p:spPr>
          <a:xfrm>
            <a:off x="2478512" y="3058493"/>
            <a:ext cx="1144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Node Local Storage</a:t>
            </a:r>
            <a:endParaRPr kumimoji="1"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305B5DF-5FAF-4887-4EF7-69AAE61865D9}"/>
              </a:ext>
            </a:extLst>
          </p:cNvPr>
          <p:cNvSpPr txBox="1"/>
          <p:nvPr/>
        </p:nvSpPr>
        <p:spPr>
          <a:xfrm>
            <a:off x="2555946" y="4212253"/>
            <a:ext cx="106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Compute </a:t>
            </a:r>
          </a:p>
          <a:p>
            <a:r>
              <a:rPr lang="en-US" altLang="ja-JP" sz="1200" dirty="0"/>
              <a:t>Node</a:t>
            </a:r>
            <a:endParaRPr kumimoji="1" lang="ja-JP" altLang="en-US" sz="1200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F98E717-B199-83BF-7BEA-90BF9CDA7153}"/>
              </a:ext>
            </a:extLst>
          </p:cNvPr>
          <p:cNvCxnSpPr>
            <a:stCxn id="4" idx="0"/>
            <a:endCxn id="30" idx="2"/>
          </p:cNvCxnSpPr>
          <p:nvPr/>
        </p:nvCxnSpPr>
        <p:spPr>
          <a:xfrm flipV="1">
            <a:off x="4381756" y="2459068"/>
            <a:ext cx="2274847" cy="54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2E64133-D91B-E91C-1295-42EA3EF1F9E7}"/>
              </a:ext>
            </a:extLst>
          </p:cNvPr>
          <p:cNvCxnSpPr>
            <a:stCxn id="5" idx="0"/>
            <a:endCxn id="30" idx="2"/>
          </p:cNvCxnSpPr>
          <p:nvPr/>
        </p:nvCxnSpPr>
        <p:spPr>
          <a:xfrm flipV="1">
            <a:off x="5898321" y="2459068"/>
            <a:ext cx="758282" cy="54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61DDC5F-5ABC-050A-2C56-F4DE2E28B161}"/>
              </a:ext>
            </a:extLst>
          </p:cNvPr>
          <p:cNvCxnSpPr>
            <a:stCxn id="6" idx="0"/>
            <a:endCxn id="30" idx="2"/>
          </p:cNvCxnSpPr>
          <p:nvPr/>
        </p:nvCxnSpPr>
        <p:spPr>
          <a:xfrm flipH="1" flipV="1">
            <a:off x="6656603" y="2459068"/>
            <a:ext cx="758283" cy="54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E8E1D5-951A-2BF4-83CA-F88B80D0C19F}"/>
              </a:ext>
            </a:extLst>
          </p:cNvPr>
          <p:cNvCxnSpPr>
            <a:stCxn id="7" idx="0"/>
            <a:endCxn id="30" idx="2"/>
          </p:cNvCxnSpPr>
          <p:nvPr/>
        </p:nvCxnSpPr>
        <p:spPr>
          <a:xfrm flipH="1" flipV="1">
            <a:off x="6656603" y="2459068"/>
            <a:ext cx="2274848" cy="54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7BBEBF9-DA80-E82A-852C-EE8666B587E0}"/>
              </a:ext>
            </a:extLst>
          </p:cNvPr>
          <p:cNvCxnSpPr>
            <a:endCxn id="4" idx="2"/>
          </p:cNvCxnSpPr>
          <p:nvPr/>
        </p:nvCxnSpPr>
        <p:spPr>
          <a:xfrm flipV="1">
            <a:off x="4381756" y="3584899"/>
            <a:ext cx="0" cy="56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6889978E-2332-EC12-03A3-BAF24E92B9C7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5898321" y="3584899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128F670-BE67-A172-A80A-CD31B1F89C29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flipV="1">
            <a:off x="7414886" y="3584898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784CD34-3706-8193-D794-CA48C38AC403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8931451" y="3584897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63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8CB45C8-A4E7-733E-54B4-655A288E8F00}"/>
              </a:ext>
            </a:extLst>
          </p:cNvPr>
          <p:cNvSpPr/>
          <p:nvPr/>
        </p:nvSpPr>
        <p:spPr>
          <a:xfrm>
            <a:off x="5621911" y="1915474"/>
            <a:ext cx="2061001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DAOS</a:t>
            </a:r>
            <a:r>
              <a:rPr lang="ja-JP" altLang="en-US" sz="1600" dirty="0"/>
              <a:t>　</a:t>
            </a:r>
            <a:r>
              <a:rPr lang="en-US" altLang="ja-JP" sz="1600" dirty="0"/>
              <a:t>Node</a:t>
            </a:r>
            <a:endParaRPr kumimoji="1" lang="ja-JP" altLang="en-US" sz="16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F6F88DF-5F44-6399-18F8-437DE617F537}"/>
              </a:ext>
            </a:extLst>
          </p:cNvPr>
          <p:cNvSpPr/>
          <p:nvPr/>
        </p:nvSpPr>
        <p:spPr>
          <a:xfrm>
            <a:off x="5621911" y="2606657"/>
            <a:ext cx="2061001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DAOS</a:t>
            </a:r>
            <a:r>
              <a:rPr lang="ja-JP" altLang="en-US" sz="1600" dirty="0"/>
              <a:t>　</a:t>
            </a:r>
            <a:r>
              <a:rPr lang="en-US" altLang="ja-JP" sz="1600" dirty="0"/>
              <a:t>Node</a:t>
            </a:r>
            <a:endParaRPr kumimoji="1" lang="ja-JP" altLang="en-US" sz="16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C3E34EA-9680-DBF2-E6CC-6B427CD76564}"/>
              </a:ext>
            </a:extLst>
          </p:cNvPr>
          <p:cNvSpPr/>
          <p:nvPr/>
        </p:nvSpPr>
        <p:spPr>
          <a:xfrm>
            <a:off x="5621910" y="3320779"/>
            <a:ext cx="2061001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DAOS</a:t>
            </a:r>
            <a:r>
              <a:rPr lang="ja-JP" altLang="en-US" sz="1600" dirty="0"/>
              <a:t>　</a:t>
            </a:r>
            <a:r>
              <a:rPr lang="en-US" altLang="ja-JP" sz="1600" dirty="0"/>
              <a:t>Node</a:t>
            </a:r>
            <a:endParaRPr kumimoji="1" lang="ja-JP" altLang="en-US" sz="1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58683BC-6A5C-5BF5-813F-B0CED76FF257}"/>
              </a:ext>
            </a:extLst>
          </p:cNvPr>
          <p:cNvSpPr txBox="1"/>
          <p:nvPr/>
        </p:nvSpPr>
        <p:spPr>
          <a:xfrm>
            <a:off x="6432954" y="4126211"/>
            <a:ext cx="47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B53CE39-D1BD-C09A-27E5-C3D2D4A8B662}"/>
              </a:ext>
            </a:extLst>
          </p:cNvPr>
          <p:cNvSpPr/>
          <p:nvPr/>
        </p:nvSpPr>
        <p:spPr>
          <a:xfrm>
            <a:off x="1424912" y="1915474"/>
            <a:ext cx="2061001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Compute</a:t>
            </a:r>
            <a:r>
              <a:rPr lang="ja-JP" altLang="en-US" sz="1600" dirty="0"/>
              <a:t>　</a:t>
            </a:r>
            <a:r>
              <a:rPr lang="en-US" altLang="ja-JP" sz="1600" dirty="0"/>
              <a:t>Node</a:t>
            </a:r>
            <a:endParaRPr kumimoji="1" lang="ja-JP" altLang="en-US" sz="1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C0069D4-543F-F65D-0ACD-7717CEAE7DDE}"/>
              </a:ext>
            </a:extLst>
          </p:cNvPr>
          <p:cNvSpPr/>
          <p:nvPr/>
        </p:nvSpPr>
        <p:spPr>
          <a:xfrm>
            <a:off x="1424911" y="2602635"/>
            <a:ext cx="2061001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Compute</a:t>
            </a:r>
            <a:r>
              <a:rPr lang="ja-JP" altLang="en-US" sz="1600" dirty="0"/>
              <a:t>　</a:t>
            </a:r>
            <a:r>
              <a:rPr lang="en-US" altLang="ja-JP" sz="1600" dirty="0"/>
              <a:t>Node</a:t>
            </a:r>
            <a:endParaRPr kumimoji="1" lang="ja-JP" altLang="en-US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F8110B-7413-AF7C-1D25-2B2A33C21623}"/>
              </a:ext>
            </a:extLst>
          </p:cNvPr>
          <p:cNvSpPr txBox="1"/>
          <p:nvPr/>
        </p:nvSpPr>
        <p:spPr>
          <a:xfrm>
            <a:off x="2219275" y="3404219"/>
            <a:ext cx="47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…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E4CD2A0-53B7-003E-F5BB-7F2DCBA63D6F}"/>
              </a:ext>
            </a:extLst>
          </p:cNvPr>
          <p:cNvCxnSpPr>
            <a:stCxn id="6" idx="3"/>
            <a:endCxn id="3" idx="1"/>
          </p:cNvCxnSpPr>
          <p:nvPr/>
        </p:nvCxnSpPr>
        <p:spPr>
          <a:xfrm>
            <a:off x="3485913" y="2204087"/>
            <a:ext cx="2135998" cy="69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4A95DB0-C178-825E-8E20-D59E2FB047B1}"/>
              </a:ext>
            </a:extLst>
          </p:cNvPr>
          <p:cNvCxnSpPr>
            <a:stCxn id="6" idx="3"/>
            <a:endCxn id="2" idx="1"/>
          </p:cNvCxnSpPr>
          <p:nvPr/>
        </p:nvCxnSpPr>
        <p:spPr>
          <a:xfrm>
            <a:off x="3485913" y="2204087"/>
            <a:ext cx="2135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2DFF0F7-488B-C912-ABBB-45C4A28FCCCB}"/>
              </a:ext>
            </a:extLst>
          </p:cNvPr>
          <p:cNvCxnSpPr>
            <a:stCxn id="7" idx="3"/>
            <a:endCxn id="2" idx="1"/>
          </p:cNvCxnSpPr>
          <p:nvPr/>
        </p:nvCxnSpPr>
        <p:spPr>
          <a:xfrm flipV="1">
            <a:off x="3485912" y="2204087"/>
            <a:ext cx="2135999" cy="68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E124FB7-F7AF-1199-B2AF-4448852B74F5}"/>
              </a:ext>
            </a:extLst>
          </p:cNvPr>
          <p:cNvCxnSpPr>
            <a:endCxn id="4" idx="1"/>
          </p:cNvCxnSpPr>
          <p:nvPr/>
        </p:nvCxnSpPr>
        <p:spPr>
          <a:xfrm>
            <a:off x="3485912" y="2895269"/>
            <a:ext cx="2135998" cy="71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1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F757B77-F470-3638-0F44-F3D0D3423B0B}"/>
              </a:ext>
            </a:extLst>
          </p:cNvPr>
          <p:cNvSpPr/>
          <p:nvPr/>
        </p:nvSpPr>
        <p:spPr>
          <a:xfrm>
            <a:off x="1616927" y="1510665"/>
            <a:ext cx="6143088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Application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F153675-7125-7948-4C92-B3220ACFFD09}"/>
              </a:ext>
            </a:extLst>
          </p:cNvPr>
          <p:cNvSpPr/>
          <p:nvPr/>
        </p:nvSpPr>
        <p:spPr>
          <a:xfrm>
            <a:off x="3323061" y="2579089"/>
            <a:ext cx="4436952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Vritual</a:t>
            </a:r>
            <a:r>
              <a:rPr kumimoji="1" lang="en-US" altLang="ja-JP" sz="2400" dirty="0"/>
              <a:t> Object Layer</a:t>
            </a:r>
            <a:endParaRPr kumimoji="1" lang="ja-JP" altLang="en-US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1616926" y="2065469"/>
            <a:ext cx="6143087" cy="5459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HDF5 API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6E8881B-E0E7-3015-02F2-3946FDF3061D}"/>
              </a:ext>
            </a:extLst>
          </p:cNvPr>
          <p:cNvSpPr/>
          <p:nvPr/>
        </p:nvSpPr>
        <p:spPr>
          <a:xfrm>
            <a:off x="1616924" y="2611396"/>
            <a:ext cx="1706137" cy="1862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non-vol</a:t>
            </a:r>
          </a:p>
          <a:p>
            <a:pPr algn="ctr"/>
            <a:r>
              <a:rPr kumimoji="1" lang="en-US" altLang="ja-JP" sz="2400" dirty="0"/>
              <a:t>API Call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24C358C-510F-965A-E07E-342EB725527E}"/>
              </a:ext>
            </a:extLst>
          </p:cNvPr>
          <p:cNvSpPr/>
          <p:nvPr/>
        </p:nvSpPr>
        <p:spPr>
          <a:xfrm>
            <a:off x="3780263" y="3166199"/>
            <a:ext cx="3979749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CHFS VOL</a:t>
            </a:r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8EE4921-4FF0-315F-8D01-D7E79FE1D1D0}"/>
              </a:ext>
            </a:extLst>
          </p:cNvPr>
          <p:cNvSpPr/>
          <p:nvPr/>
        </p:nvSpPr>
        <p:spPr>
          <a:xfrm>
            <a:off x="3927714" y="3743424"/>
            <a:ext cx="1861504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CHFS</a:t>
            </a:r>
            <a:endParaRPr kumimoji="1" lang="ja-JP" altLang="en-US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854F291-E90B-96CF-8B82-BBC1697066C1}"/>
              </a:ext>
            </a:extLst>
          </p:cNvPr>
          <p:cNvSpPr/>
          <p:nvPr/>
        </p:nvSpPr>
        <p:spPr>
          <a:xfrm>
            <a:off x="3927714" y="4294093"/>
            <a:ext cx="1861504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不揮発メモリ</a:t>
            </a:r>
            <a:endParaRPr kumimoji="1" lang="ja-JP" altLang="en-US" sz="20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3B426FE-C23C-05A3-FD17-F5E70C26A25A}"/>
              </a:ext>
            </a:extLst>
          </p:cNvPr>
          <p:cNvSpPr/>
          <p:nvPr/>
        </p:nvSpPr>
        <p:spPr>
          <a:xfrm>
            <a:off x="5789218" y="3734714"/>
            <a:ext cx="1861504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/>
              <a:t>Lustre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448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15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50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3031</TotalTime>
  <Words>148</Words>
  <Application>Microsoft Macintosh PowerPoint</Application>
  <PresentationFormat>ワイド画面</PresentationFormat>
  <Paragraphs>71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BIZ UDPゴシック</vt:lpstr>
      <vt:lpstr>游ゴシック</vt:lpstr>
      <vt:lpstr>游ゴシック Light</vt:lpstr>
      <vt:lpstr>Arial</vt:lpstr>
      <vt:lpstr>Office テーマ 2013 - 2022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木下嵩裕</dc:creator>
  <cp:lastModifiedBy>木下嵩裕</cp:lastModifiedBy>
  <cp:revision>7</cp:revision>
  <cp:lastPrinted>2023-07-27T07:41:36Z</cp:lastPrinted>
  <dcterms:created xsi:type="dcterms:W3CDTF">2023-01-10T17:08:07Z</dcterms:created>
  <dcterms:modified xsi:type="dcterms:W3CDTF">2023-07-27T09:45:04Z</dcterms:modified>
</cp:coreProperties>
</file>