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21" r:id="rId2"/>
    <p:sldId id="433" r:id="rId3"/>
    <p:sldId id="435" r:id="rId4"/>
    <p:sldId id="429" r:id="rId5"/>
    <p:sldId id="436" r:id="rId6"/>
    <p:sldId id="430" r:id="rId7"/>
    <p:sldId id="425" r:id="rId8"/>
    <p:sldId id="426" r:id="rId9"/>
  </p:sldIdLst>
  <p:sldSz cx="12192000" cy="6858000"/>
  <p:notesSz cx="6805613" cy="9944100"/>
  <p:defaultTextStyle>
    <a:defPPr>
      <a:defRPr lang="fr-FR"/>
    </a:defPPr>
    <a:lvl1pPr marL="0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63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26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890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854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15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780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743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706" algn="l" defTabSz="9139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5EE"/>
    <a:srgbClr val="00AEEF"/>
    <a:srgbClr val="BBB1B0"/>
    <a:srgbClr val="FFFFFF"/>
    <a:srgbClr val="404040"/>
    <a:srgbClr val="4C4B55"/>
    <a:srgbClr val="DFDFDF"/>
    <a:srgbClr val="FA0200"/>
    <a:srgbClr val="334D5C"/>
    <a:srgbClr val="45B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3" autoAdjust="0"/>
    <p:restoredTop sz="85961" autoAdjust="0"/>
  </p:normalViewPr>
  <p:slideViewPr>
    <p:cSldViewPr snapToGrid="0">
      <p:cViewPr varScale="1">
        <p:scale>
          <a:sx n="98" d="100"/>
          <a:sy n="98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D53CC-7CA1-4538-9277-61631D8D61F5}" type="datetimeFigureOut">
              <a:rPr lang="fr-FR" smtClean="0"/>
              <a:t>11/02/2019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B7EC4-7286-4672-878B-1E16C5A2D1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653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E3B1-5E55-4733-8B23-4A1CE3FBA762}" type="datetimeFigureOut">
              <a:rPr lang="fr-FR" smtClean="0"/>
              <a:pPr/>
              <a:t>11/02/2019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6E635-581C-47FE-9D96-9BABF4B57F7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1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3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32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18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07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50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Gitflow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n'est qu'une abstraction d'un workflow Git.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dicte quel type de branches doit être configuré et comment les merger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6E635-581C-47FE-9D96-9BABF4B57F70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05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fonctionnalité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 une branche pour chaque fonctionnalité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fonctionnalités ne communiquent jamais directement avec la branche </a:t>
            </a:r>
            <a:r>
              <a:rPr lang="fr-FR" dirty="0"/>
              <a:t>master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6E635-581C-47FE-9D96-9BABF4B57F70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1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Branches de livraison+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début du cycle de livraison suivant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aucune fonctionnalité supplémentaire ne pourra être ajoutée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dédiée aux correctifs de bugs, à la génération de documentation et à d'autres tâches axées sur la livraison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 de la livraison dans la branche </a:t>
            </a:r>
            <a:r>
              <a:rPr lang="fr-FR" dirty="0" err="1"/>
              <a:t>develop</a:t>
            </a:r>
            <a:r>
              <a:rPr lang="fr-FR" dirty="0"/>
              <a:t> + supprimée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6E635-581C-47FE-9D96-9BABF4B57F70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42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BugFix</a:t>
            </a:r>
            <a:r>
              <a:rPr lang="en-US" dirty="0"/>
              <a:t> 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patchs aux livraisons de production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6E635-581C-47FE-9D96-9BABF4B57F70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00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Monteé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version de dependence .</a:t>
            </a:r>
          </a:p>
          <a:p>
            <a:r>
              <a:rPr lang="en-US" dirty="0"/>
              <a:t>Git commit –am “RPP-9 </a:t>
            </a:r>
            <a:r>
              <a:rPr lang="en-US" dirty="0" err="1"/>
              <a:t>ajout</a:t>
            </a:r>
            <a:r>
              <a:rPr lang="en-US" dirty="0"/>
              <a:t> nouvelle </a:t>
            </a:r>
            <a:r>
              <a:rPr lang="en-US" dirty="0" err="1"/>
              <a:t>fonctionnalité</a:t>
            </a:r>
            <a:r>
              <a:rPr lang="en-US" dirty="0"/>
              <a:t>”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6E635-581C-47FE-9D96-9BABF4B57F70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55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6E635-581C-47FE-9D96-9BABF4B57F70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60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4" y="247600"/>
            <a:ext cx="2768933" cy="1272107"/>
          </a:xfrm>
          <a:prstGeom prst="rect">
            <a:avLst/>
          </a:prstGeom>
        </p:spPr>
      </p:pic>
      <p:pic>
        <p:nvPicPr>
          <p:cNvPr id="13" name="Picture 2" descr="acclivity, adventure, asphalt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404" r="17268" b="8622"/>
          <a:stretch/>
        </p:blipFill>
        <p:spPr bwMode="auto">
          <a:xfrm>
            <a:off x="5045375" y="1264122"/>
            <a:ext cx="7147911" cy="5593878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re 24"/>
          <p:cNvSpPr>
            <a:spLocks noGrp="1"/>
          </p:cNvSpPr>
          <p:nvPr>
            <p:ph type="title" hasCustomPrompt="1"/>
          </p:nvPr>
        </p:nvSpPr>
        <p:spPr>
          <a:xfrm>
            <a:off x="465564" y="2131922"/>
            <a:ext cx="4944635" cy="1062986"/>
          </a:xfrm>
          <a:prstGeom prst="rect">
            <a:avLst/>
          </a:prstGeom>
        </p:spPr>
        <p:txBody>
          <a:bodyPr anchor="t" anchorCtr="0"/>
          <a:lstStyle>
            <a:lvl1pPr algn="l">
              <a:defRPr sz="4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/>
              <a:t>Style of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465566" y="6544393"/>
            <a:ext cx="4478205" cy="2035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 spc="3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www.activeviam.com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5464" y="5731813"/>
            <a:ext cx="4478307" cy="29645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6883" indent="0">
              <a:buNone/>
              <a:defRPr sz="1800"/>
            </a:lvl2pPr>
            <a:lvl3pPr marL="913765" indent="0">
              <a:buNone/>
              <a:defRPr sz="1600"/>
            </a:lvl3pPr>
            <a:lvl4pPr marL="1370648" indent="0">
              <a:buNone/>
              <a:defRPr sz="1400"/>
            </a:lvl4pPr>
            <a:lvl5pPr marL="1827531" indent="0">
              <a:buNone/>
              <a:defRPr sz="1400"/>
            </a:lvl5pPr>
            <a:lvl6pPr marL="2284412" indent="0">
              <a:buNone/>
              <a:defRPr sz="1400"/>
            </a:lvl6pPr>
            <a:lvl7pPr marL="2741296" indent="0">
              <a:buNone/>
              <a:defRPr sz="1400"/>
            </a:lvl7pPr>
            <a:lvl8pPr marL="3198178" indent="0">
              <a:buNone/>
              <a:defRPr sz="1400"/>
            </a:lvl8pPr>
            <a:lvl9pPr marL="3655061" indent="0">
              <a:buNone/>
              <a:defRPr sz="1400"/>
            </a:lvl9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565" y="5430366"/>
            <a:ext cx="4478867" cy="30144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18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Name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849652" y="-2476557"/>
            <a:ext cx="4997924" cy="6345822"/>
            <a:chOff x="5749587" y="-2095556"/>
            <a:chExt cx="4400885" cy="5468483"/>
          </a:xfrm>
        </p:grpSpPr>
        <p:sp>
          <p:nvSpPr>
            <p:cNvPr id="14" name="Isosceles Triangle 13"/>
            <p:cNvSpPr/>
            <p:nvPr userDrawn="1"/>
          </p:nvSpPr>
          <p:spPr bwMode="auto">
            <a:xfrm rot="10800000">
              <a:off x="5749587" y="-4"/>
              <a:ext cx="4400885" cy="3372931"/>
            </a:xfrm>
            <a:prstGeom prst="triangl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15" name="Isosceles Triangle 14"/>
            <p:cNvSpPr/>
            <p:nvPr userDrawn="1"/>
          </p:nvSpPr>
          <p:spPr bwMode="auto">
            <a:xfrm rot="10800000">
              <a:off x="5749587" y="-2095556"/>
              <a:ext cx="4400885" cy="3372931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 Unicode MS" charset="0"/>
              </a:endParaRPr>
            </a:p>
          </p:txBody>
        </p:sp>
      </p:grpSp>
      <p:sp>
        <p:nvSpPr>
          <p:cNvPr id="18" name="Isosceles Triangle 17"/>
          <p:cNvSpPr/>
          <p:nvPr userDrawn="1"/>
        </p:nvSpPr>
        <p:spPr bwMode="auto">
          <a:xfrm>
            <a:off x="6165931" y="4900098"/>
            <a:ext cx="4914962" cy="3766927"/>
          </a:xfrm>
          <a:prstGeom prst="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65138" y="3195638"/>
            <a:ext cx="2776537" cy="67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Client logo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73409"/>
      </p:ext>
    </p:extLst>
  </p:cSld>
  <p:clrMapOvr>
    <a:masterClrMapping/>
  </p:clrMapOvr>
  <p:transition spd="med"/>
  <p:hf sldNum="0"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t="-16006" r="4345" b="7983"/>
          <a:stretch/>
        </p:blipFill>
        <p:spPr bwMode="auto">
          <a:xfrm>
            <a:off x="5045375" y="1244600"/>
            <a:ext cx="7147911" cy="5613400"/>
          </a:xfrm>
          <a:prstGeom prst="triangle">
            <a:avLst/>
          </a:prstGeom>
          <a:solidFill>
            <a:srgbClr val="BBB1B0"/>
          </a:solidFill>
        </p:spPr>
      </p:pic>
      <p:sp>
        <p:nvSpPr>
          <p:cNvPr id="31" name="Titre 24"/>
          <p:cNvSpPr>
            <a:spLocks noGrp="1"/>
          </p:cNvSpPr>
          <p:nvPr>
            <p:ph type="title" hasCustomPrompt="1"/>
          </p:nvPr>
        </p:nvSpPr>
        <p:spPr>
          <a:xfrm>
            <a:off x="465564" y="2131922"/>
            <a:ext cx="4944635" cy="1062986"/>
          </a:xfrm>
          <a:prstGeom prst="rect">
            <a:avLst/>
          </a:prstGeom>
        </p:spPr>
        <p:txBody>
          <a:bodyPr anchor="t" anchorCtr="0"/>
          <a:lstStyle>
            <a:lvl1pPr algn="l">
              <a:defRPr sz="4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/>
              <a:t>Style of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465566" y="6544393"/>
            <a:ext cx="4478205" cy="2035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 spc="3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www.activeviam.com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5464" y="5731813"/>
            <a:ext cx="4478307" cy="29645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6883" indent="0">
              <a:buNone/>
              <a:defRPr sz="1800"/>
            </a:lvl2pPr>
            <a:lvl3pPr marL="913765" indent="0">
              <a:buNone/>
              <a:defRPr sz="1600"/>
            </a:lvl3pPr>
            <a:lvl4pPr marL="1370648" indent="0">
              <a:buNone/>
              <a:defRPr sz="1400"/>
            </a:lvl4pPr>
            <a:lvl5pPr marL="1827531" indent="0">
              <a:buNone/>
              <a:defRPr sz="1400"/>
            </a:lvl5pPr>
            <a:lvl6pPr marL="2284412" indent="0">
              <a:buNone/>
              <a:defRPr sz="1400"/>
            </a:lvl6pPr>
            <a:lvl7pPr marL="2741296" indent="0">
              <a:buNone/>
              <a:defRPr sz="1400"/>
            </a:lvl7pPr>
            <a:lvl8pPr marL="3198178" indent="0">
              <a:buNone/>
              <a:defRPr sz="1400"/>
            </a:lvl8pPr>
            <a:lvl9pPr marL="3655061" indent="0">
              <a:buNone/>
              <a:defRPr sz="1400"/>
            </a:lvl9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565" y="5430366"/>
            <a:ext cx="4478867" cy="30144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lang="fr-FR" sz="18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849652" y="-2476557"/>
            <a:ext cx="4997924" cy="6345822"/>
            <a:chOff x="5749587" y="-2095556"/>
            <a:chExt cx="4400885" cy="5468483"/>
          </a:xfrm>
        </p:grpSpPr>
        <p:sp>
          <p:nvSpPr>
            <p:cNvPr id="14" name="Isosceles Triangle 13"/>
            <p:cNvSpPr/>
            <p:nvPr userDrawn="1"/>
          </p:nvSpPr>
          <p:spPr bwMode="auto">
            <a:xfrm rot="10800000">
              <a:off x="5749587" y="-4"/>
              <a:ext cx="4400885" cy="3372931"/>
            </a:xfrm>
            <a:prstGeom prst="triangl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15" name="Isosceles Triangle 14"/>
            <p:cNvSpPr/>
            <p:nvPr userDrawn="1"/>
          </p:nvSpPr>
          <p:spPr bwMode="auto">
            <a:xfrm rot="10800000">
              <a:off x="5749587" y="-2095556"/>
              <a:ext cx="4400885" cy="3372931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 Unicode MS" charset="0"/>
              </a:endParaRPr>
            </a:p>
          </p:txBody>
        </p:sp>
      </p:grpSp>
      <p:sp>
        <p:nvSpPr>
          <p:cNvPr id="18" name="Isosceles Triangle 17"/>
          <p:cNvSpPr/>
          <p:nvPr userDrawn="1"/>
        </p:nvSpPr>
        <p:spPr bwMode="auto">
          <a:xfrm>
            <a:off x="6165931" y="4900098"/>
            <a:ext cx="4914962" cy="3766927"/>
          </a:xfrm>
          <a:prstGeom prst="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4" y="247600"/>
            <a:ext cx="2768933" cy="1272107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65138" y="3195638"/>
            <a:ext cx="2776537" cy="67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Client logo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096217"/>
      </p:ext>
    </p:extLst>
  </p:cSld>
  <p:clrMapOvr>
    <a:masterClrMapping/>
  </p:clrMapOvr>
  <p:transition spd="med"/>
  <p:hf sldNum="0"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32" y="1439333"/>
            <a:ext cx="9731235" cy="4961466"/>
          </a:xfrm>
          <a:prstGeom prst="rect">
            <a:avLst/>
          </a:prstGeom>
        </p:spPr>
        <p:txBody>
          <a:bodyPr/>
          <a:lstStyle>
            <a:lvl1pPr marL="449263" indent="-449263">
              <a:lnSpc>
                <a:spcPct val="120000"/>
              </a:lnSpc>
              <a:buFontTx/>
              <a:buBlip>
                <a:blip r:embed="rId2"/>
              </a:buBlip>
              <a:defRPr sz="2000" spc="0">
                <a:latin typeface="Century Gothic" panose="020B0502020202020204" pitchFamily="34" charset="0"/>
              </a:defRPr>
            </a:lvl1pPr>
            <a:lvl2pPr marL="737675" indent="-280792">
              <a:lnSpc>
                <a:spcPct val="120000"/>
              </a:lnSpc>
              <a:buSzPct val="70000"/>
              <a:buFont typeface="Wingdings" panose="05000000000000000000" pitchFamily="2" charset="2"/>
              <a:buChar char="§"/>
              <a:defRPr sz="1800" spc="0"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 sz="1800" spc="0"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 sz="1600" spc="0">
                <a:latin typeface="Century Gothic" panose="020B0502020202020204" pitchFamily="34" charset="0"/>
              </a:defRPr>
            </a:lvl4pPr>
            <a:lvl5pPr marL="1765661" indent="-22844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 sz="1600" spc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125938" y="6491476"/>
            <a:ext cx="3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B9532-D90B-46EC-B8BC-2B9945916AD6}" type="slidenum">
              <a:rPr lang="fr-FR" sz="10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‹N°›</a:t>
            </a:fld>
            <a:endParaRPr lang="fr-FR" sz="1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3"/>
          <a:stretch/>
        </p:blipFill>
        <p:spPr>
          <a:xfrm>
            <a:off x="10414000" y="6075719"/>
            <a:ext cx="1744132" cy="653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l="1" t="8139" r="538"/>
          <a:stretch/>
        </p:blipFill>
        <p:spPr>
          <a:xfrm>
            <a:off x="0" y="-8467"/>
            <a:ext cx="12200468" cy="2489200"/>
          </a:xfrm>
          <a:prstGeom prst="rect">
            <a:avLst/>
          </a:prstGeom>
        </p:spPr>
      </p:pic>
      <p:sp>
        <p:nvSpPr>
          <p:cNvPr id="1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54160" y="132401"/>
            <a:ext cx="6029325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9137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1" t="8139" r="538"/>
          <a:stretch/>
        </p:blipFill>
        <p:spPr>
          <a:xfrm>
            <a:off x="0" y="-8467"/>
            <a:ext cx="12200468" cy="2489200"/>
          </a:xfrm>
          <a:prstGeom prst="rect">
            <a:avLst/>
          </a:prstGeom>
        </p:spPr>
      </p:pic>
      <p:sp>
        <p:nvSpPr>
          <p:cNvPr id="6" name="ZoneTexte 5"/>
          <p:cNvSpPr txBox="1"/>
          <p:nvPr userDrawn="1"/>
        </p:nvSpPr>
        <p:spPr>
          <a:xfrm>
            <a:off x="125938" y="6491476"/>
            <a:ext cx="3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B9532-D90B-46EC-B8BC-2B9945916AD6}" type="slidenum">
              <a:rPr lang="fr-FR" sz="10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‹N°›</a:t>
            </a:fld>
            <a:endParaRPr lang="fr-FR" sz="1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3"/>
          <a:stretch/>
        </p:blipFill>
        <p:spPr>
          <a:xfrm>
            <a:off x="10414000" y="6075719"/>
            <a:ext cx="1744132" cy="653511"/>
          </a:xfrm>
          <a:prstGeom prst="rect">
            <a:avLst/>
          </a:prstGeom>
        </p:spPr>
      </p:pic>
      <p:sp>
        <p:nvSpPr>
          <p:cNvPr id="1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081338" y="2957244"/>
            <a:ext cx="6029325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</a:t>
            </a:r>
            <a:endParaRPr lang="fr-FR" dirty="0"/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 rotWithShape="1">
          <a:blip r:embed="rId2"/>
          <a:srcRect l="1" t="8139" r="538"/>
          <a:stretch/>
        </p:blipFill>
        <p:spPr>
          <a:xfrm rot="10800000">
            <a:off x="0" y="4368800"/>
            <a:ext cx="12200468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52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 bwMode="auto">
          <a:xfrm rot="5400000">
            <a:off x="775406" y="1653383"/>
            <a:ext cx="3060615" cy="263846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418" y="1439333"/>
            <a:ext cx="4381819" cy="4961466"/>
          </a:xfrm>
          <a:prstGeom prst="rect">
            <a:avLst/>
          </a:prstGeom>
        </p:spPr>
        <p:txBody>
          <a:bodyPr/>
          <a:lstStyle>
            <a:lvl1pPr marL="449263" indent="-449263">
              <a:lnSpc>
                <a:spcPct val="120000"/>
              </a:lnSpc>
              <a:buFontTx/>
              <a:buBlip>
                <a:blip r:embed="rId2"/>
              </a:buBlip>
              <a:defRPr sz="2000" spc="0">
                <a:latin typeface="Century Gothic" panose="020B0502020202020204" pitchFamily="34" charset="0"/>
              </a:defRPr>
            </a:lvl1pPr>
            <a:lvl2pPr marL="737675" indent="-280792">
              <a:lnSpc>
                <a:spcPct val="120000"/>
              </a:lnSpc>
              <a:buSzPct val="70000"/>
              <a:buFont typeface="Wingdings" panose="05000000000000000000" pitchFamily="2" charset="2"/>
              <a:buChar char="§"/>
              <a:defRPr sz="1800" spc="0"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 sz="1800" spc="0"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 sz="1600" spc="0">
                <a:latin typeface="Century Gothic" panose="020B0502020202020204" pitchFamily="34" charset="0"/>
              </a:defRPr>
            </a:lvl4pPr>
            <a:lvl5pPr marL="1765661" indent="-22844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 sz="1600" spc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125938" y="6491476"/>
            <a:ext cx="3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B9532-D90B-46EC-B8BC-2B9945916AD6}" type="slidenum">
              <a:rPr lang="fr-FR" sz="10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‹N°›</a:t>
            </a:fld>
            <a:endParaRPr lang="fr-FR" sz="1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3"/>
          <a:stretch/>
        </p:blipFill>
        <p:spPr>
          <a:xfrm>
            <a:off x="10414000" y="6075719"/>
            <a:ext cx="1744132" cy="653511"/>
          </a:xfrm>
          <a:prstGeom prst="rect">
            <a:avLst/>
          </a:prstGeom>
        </p:spPr>
      </p:pic>
      <p:sp>
        <p:nvSpPr>
          <p:cNvPr id="8" name="Isosceles Triangle 7"/>
          <p:cNvSpPr/>
          <p:nvPr userDrawn="1"/>
        </p:nvSpPr>
        <p:spPr bwMode="auto">
          <a:xfrm rot="5400000">
            <a:off x="5457037" y="1653382"/>
            <a:ext cx="3060614" cy="263846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5685048" y="1439333"/>
            <a:ext cx="4381819" cy="4961466"/>
          </a:xfrm>
          <a:prstGeom prst="rect">
            <a:avLst/>
          </a:prstGeom>
        </p:spPr>
        <p:txBody>
          <a:bodyPr/>
          <a:lstStyle>
            <a:lvl1pPr marL="449263" indent="-449263">
              <a:lnSpc>
                <a:spcPct val="120000"/>
              </a:lnSpc>
              <a:buFontTx/>
              <a:buBlip>
                <a:blip r:embed="rId2"/>
              </a:buBlip>
              <a:defRPr sz="2000" spc="0">
                <a:latin typeface="Century Gothic" panose="020B0502020202020204" pitchFamily="34" charset="0"/>
              </a:defRPr>
            </a:lvl1pPr>
            <a:lvl2pPr marL="737675" indent="-280792">
              <a:lnSpc>
                <a:spcPct val="120000"/>
              </a:lnSpc>
              <a:buSzPct val="70000"/>
              <a:buFont typeface="Wingdings" panose="05000000000000000000" pitchFamily="2" charset="2"/>
              <a:buChar char="§"/>
              <a:defRPr sz="1800" spc="0"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 sz="1800" spc="0"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 sz="1600" spc="0">
                <a:latin typeface="Century Gothic" panose="020B0502020202020204" pitchFamily="34" charset="0"/>
              </a:defRPr>
            </a:lvl4pPr>
            <a:lvl5pPr marL="1765661" indent="-22844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 sz="1600" spc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/>
          <a:srcRect l="1" t="8139" r="538"/>
          <a:stretch/>
        </p:blipFill>
        <p:spPr>
          <a:xfrm>
            <a:off x="0" y="-8467"/>
            <a:ext cx="12200468" cy="2489200"/>
          </a:xfrm>
          <a:prstGeom prst="rect">
            <a:avLst/>
          </a:prstGeom>
        </p:spPr>
      </p:pic>
      <p:sp>
        <p:nvSpPr>
          <p:cNvPr id="15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54160" y="132401"/>
            <a:ext cx="6029325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53131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1" t="8139" r="538"/>
          <a:stretch/>
        </p:blipFill>
        <p:spPr>
          <a:xfrm>
            <a:off x="0" y="-8467"/>
            <a:ext cx="12200468" cy="2489200"/>
          </a:xfrm>
          <a:prstGeom prst="rect">
            <a:avLst/>
          </a:prstGeom>
        </p:spPr>
      </p:pic>
      <p:sp>
        <p:nvSpPr>
          <p:cNvPr id="22" name="Isosceles Triangle 21"/>
          <p:cNvSpPr/>
          <p:nvPr userDrawn="1"/>
        </p:nvSpPr>
        <p:spPr bwMode="auto">
          <a:xfrm rot="16200000">
            <a:off x="732189" y="1321089"/>
            <a:ext cx="372535" cy="321151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3" name="Isosceles Triangle 22"/>
          <p:cNvSpPr/>
          <p:nvPr userDrawn="1"/>
        </p:nvSpPr>
        <p:spPr bwMode="auto">
          <a:xfrm rot="16200000">
            <a:off x="5413820" y="1321088"/>
            <a:ext cx="372537" cy="321153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" name="Isosceles Triangle 1"/>
          <p:cNvSpPr/>
          <p:nvPr userDrawn="1"/>
        </p:nvSpPr>
        <p:spPr bwMode="auto">
          <a:xfrm rot="5400000">
            <a:off x="546804" y="1727395"/>
            <a:ext cx="3060615" cy="263846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418" y="1865230"/>
            <a:ext cx="4381819" cy="4484769"/>
          </a:xfrm>
          <a:prstGeom prst="rect">
            <a:avLst/>
          </a:prstGeom>
        </p:spPr>
        <p:txBody>
          <a:bodyPr/>
          <a:lstStyle>
            <a:lvl1pPr marL="449263" indent="-449263">
              <a:lnSpc>
                <a:spcPct val="120000"/>
              </a:lnSpc>
              <a:buFontTx/>
              <a:buBlip>
                <a:blip r:embed="rId3"/>
              </a:buBlip>
              <a:defRPr sz="2000" spc="0">
                <a:latin typeface="Century Gothic" panose="020B0502020202020204" pitchFamily="34" charset="0"/>
              </a:defRPr>
            </a:lvl1pPr>
            <a:lvl2pPr marL="737675" indent="-280792">
              <a:lnSpc>
                <a:spcPct val="120000"/>
              </a:lnSpc>
              <a:buSzPct val="70000"/>
              <a:buFont typeface="Wingdings" panose="05000000000000000000" pitchFamily="2" charset="2"/>
              <a:buChar char="§"/>
              <a:defRPr sz="1800" spc="0"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 sz="1800" spc="0"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 sz="1600" spc="0">
                <a:latin typeface="Century Gothic" panose="020B0502020202020204" pitchFamily="34" charset="0"/>
              </a:defRPr>
            </a:lvl4pPr>
            <a:lvl5pPr marL="1765661" indent="-22844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 sz="1600" spc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125938" y="6491476"/>
            <a:ext cx="3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B9532-D90B-46EC-B8BC-2B9945916AD6}" type="slidenum">
              <a:rPr lang="fr-FR" sz="10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‹N°›</a:t>
            </a:fld>
            <a:endParaRPr lang="fr-FR" sz="1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3"/>
          <a:stretch/>
        </p:blipFill>
        <p:spPr>
          <a:xfrm>
            <a:off x="10414000" y="6075719"/>
            <a:ext cx="1744132" cy="653511"/>
          </a:xfrm>
          <a:prstGeom prst="rect">
            <a:avLst/>
          </a:prstGeom>
        </p:spPr>
      </p:pic>
      <p:sp>
        <p:nvSpPr>
          <p:cNvPr id="8" name="Isosceles Triangle 7"/>
          <p:cNvSpPr/>
          <p:nvPr userDrawn="1"/>
        </p:nvSpPr>
        <p:spPr bwMode="auto">
          <a:xfrm rot="5400000">
            <a:off x="5228435" y="1727394"/>
            <a:ext cx="3060614" cy="263846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5685048" y="1865230"/>
            <a:ext cx="4381819" cy="4484769"/>
          </a:xfrm>
          <a:prstGeom prst="rect">
            <a:avLst/>
          </a:prstGeom>
        </p:spPr>
        <p:txBody>
          <a:bodyPr/>
          <a:lstStyle>
            <a:lvl1pPr marL="449263" indent="-449263">
              <a:lnSpc>
                <a:spcPct val="120000"/>
              </a:lnSpc>
              <a:buFontTx/>
              <a:buBlip>
                <a:blip r:embed="rId3"/>
              </a:buBlip>
              <a:defRPr sz="2000" spc="0">
                <a:latin typeface="Century Gothic" panose="020B0502020202020204" pitchFamily="34" charset="0"/>
              </a:defRPr>
            </a:lvl1pPr>
            <a:lvl2pPr marL="737675" indent="-280792">
              <a:lnSpc>
                <a:spcPct val="120000"/>
              </a:lnSpc>
              <a:buSzPct val="70000"/>
              <a:buFont typeface="Wingdings" panose="05000000000000000000" pitchFamily="2" charset="2"/>
              <a:buChar char="§"/>
              <a:defRPr sz="1800" spc="0"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 sz="1800" spc="0"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 sz="1600" spc="0">
                <a:latin typeface="Century Gothic" panose="020B0502020202020204" pitchFamily="34" charset="0"/>
              </a:defRPr>
            </a:lvl4pPr>
            <a:lvl5pPr marL="1765661" indent="-22844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 sz="1600" spc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54160" y="132401"/>
            <a:ext cx="6029325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52975" y="1320797"/>
            <a:ext cx="4132262" cy="372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  <a:endParaRPr lang="fr-FR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34605" y="1320797"/>
            <a:ext cx="4132262" cy="372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2116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062668-0CF7-49DA-A7E4-657636AD775C}"/>
              </a:ext>
            </a:extLst>
          </p:cNvPr>
          <p:cNvSpPr/>
          <p:nvPr userDrawn="1"/>
        </p:nvSpPr>
        <p:spPr bwMode="auto">
          <a:xfrm>
            <a:off x="-9069" y="1"/>
            <a:ext cx="426471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 Unicode MS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E2108D3-29F5-4015-AF75-302AA1B66E79}"/>
              </a:ext>
            </a:extLst>
          </p:cNvPr>
          <p:cNvGrpSpPr/>
          <p:nvPr userDrawn="1"/>
        </p:nvGrpSpPr>
        <p:grpSpPr>
          <a:xfrm rot="5400000">
            <a:off x="961711" y="0"/>
            <a:ext cx="6587872" cy="8529430"/>
            <a:chOff x="0" y="0"/>
            <a:chExt cx="6587872" cy="8529430"/>
          </a:xfrm>
        </p:grpSpPr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5D01BED5-F1F5-4679-ADCE-6816BAACA918}"/>
                </a:ext>
              </a:extLst>
            </p:cNvPr>
            <p:cNvSpPr/>
            <p:nvPr userDrawn="1"/>
          </p:nvSpPr>
          <p:spPr bwMode="auto">
            <a:xfrm>
              <a:off x="0" y="0"/>
              <a:ext cx="4947079" cy="4264715"/>
            </a:xfrm>
            <a:custGeom>
              <a:avLst/>
              <a:gdLst>
                <a:gd name="connsiteX0" fmla="*/ 5178088 w 5178088"/>
                <a:gd name="connsiteY0" fmla="*/ 4463860 h 4463860"/>
                <a:gd name="connsiteX1" fmla="*/ 3449948 w 5178088"/>
                <a:gd name="connsiteY1" fmla="*/ 4463860 h 4463860"/>
                <a:gd name="connsiteX2" fmla="*/ 2589055 w 5178088"/>
                <a:gd name="connsiteY2" fmla="*/ 2979565 h 4463860"/>
                <a:gd name="connsiteX3" fmla="*/ 1728162 w 5178088"/>
                <a:gd name="connsiteY3" fmla="*/ 4463860 h 4463860"/>
                <a:gd name="connsiteX4" fmla="*/ 0 w 5178088"/>
                <a:gd name="connsiteY4" fmla="*/ 4463860 h 4463860"/>
                <a:gd name="connsiteX5" fmla="*/ 2589044 w 5178088"/>
                <a:gd name="connsiteY5" fmla="*/ 0 h 446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78088" h="4463860">
                  <a:moveTo>
                    <a:pt x="5178088" y="4463860"/>
                  </a:moveTo>
                  <a:lnTo>
                    <a:pt x="3449948" y="4463860"/>
                  </a:lnTo>
                  <a:lnTo>
                    <a:pt x="2589055" y="2979565"/>
                  </a:lnTo>
                  <a:lnTo>
                    <a:pt x="1728162" y="4463860"/>
                  </a:lnTo>
                  <a:lnTo>
                    <a:pt x="0" y="4463860"/>
                  </a:lnTo>
                  <a:lnTo>
                    <a:pt x="258904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 Unicode MS" charset="0"/>
              </a:endParaRPr>
            </a:p>
          </p:txBody>
        </p:sp>
        <p:sp>
          <p:nvSpPr>
            <p:cNvPr id="6" name="Freeform 55">
              <a:extLst>
                <a:ext uri="{FF2B5EF4-FFF2-40B4-BE49-F238E27FC236}">
                  <a16:creationId xmlns:a16="http://schemas.microsoft.com/office/drawing/2014/main" id="{BDF5DC71-5BE2-4EB2-880D-0AEAD31A559E}"/>
                </a:ext>
              </a:extLst>
            </p:cNvPr>
            <p:cNvSpPr/>
            <p:nvPr userDrawn="1"/>
          </p:nvSpPr>
          <p:spPr bwMode="auto">
            <a:xfrm rot="10800000">
              <a:off x="1640793" y="4264715"/>
              <a:ext cx="4947079" cy="4264715"/>
            </a:xfrm>
            <a:custGeom>
              <a:avLst/>
              <a:gdLst>
                <a:gd name="connsiteX0" fmla="*/ 5178088 w 5178088"/>
                <a:gd name="connsiteY0" fmla="*/ 4463860 h 4463860"/>
                <a:gd name="connsiteX1" fmla="*/ 3449948 w 5178088"/>
                <a:gd name="connsiteY1" fmla="*/ 4463860 h 4463860"/>
                <a:gd name="connsiteX2" fmla="*/ 2589055 w 5178088"/>
                <a:gd name="connsiteY2" fmla="*/ 2979565 h 4463860"/>
                <a:gd name="connsiteX3" fmla="*/ 1728162 w 5178088"/>
                <a:gd name="connsiteY3" fmla="*/ 4463860 h 4463860"/>
                <a:gd name="connsiteX4" fmla="*/ 0 w 5178088"/>
                <a:gd name="connsiteY4" fmla="*/ 4463860 h 4463860"/>
                <a:gd name="connsiteX5" fmla="*/ 2589044 w 5178088"/>
                <a:gd name="connsiteY5" fmla="*/ 0 h 446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78088" h="4463860">
                  <a:moveTo>
                    <a:pt x="5178088" y="4463860"/>
                  </a:moveTo>
                  <a:lnTo>
                    <a:pt x="3449948" y="4463860"/>
                  </a:lnTo>
                  <a:lnTo>
                    <a:pt x="2589055" y="2979565"/>
                  </a:lnTo>
                  <a:lnTo>
                    <a:pt x="1728162" y="4463860"/>
                  </a:lnTo>
                  <a:lnTo>
                    <a:pt x="0" y="4463860"/>
                  </a:lnTo>
                  <a:lnTo>
                    <a:pt x="2589044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 Unicode MS" charset="0"/>
              </a:endParaRPr>
            </a:p>
          </p:txBody>
        </p:sp>
      </p:grpSp>
      <p:pic>
        <p:nvPicPr>
          <p:cNvPr id="7" name="Picture 10">
            <a:extLst>
              <a:ext uri="{FF2B5EF4-FFF2-40B4-BE49-F238E27FC236}">
                <a16:creationId xmlns:a16="http://schemas.microsoft.com/office/drawing/2014/main" id="{DFDFC946-E072-4206-88BB-90464B4D5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3"/>
          <a:stretch/>
        </p:blipFill>
        <p:spPr>
          <a:xfrm>
            <a:off x="10414000" y="6075719"/>
            <a:ext cx="1744132" cy="653511"/>
          </a:xfrm>
          <a:prstGeom prst="rect">
            <a:avLst/>
          </a:prstGeom>
        </p:spPr>
      </p:pic>
      <p:sp>
        <p:nvSpPr>
          <p:cNvPr id="8" name="Titre 6">
            <a:extLst>
              <a:ext uri="{FF2B5EF4-FFF2-40B4-BE49-F238E27FC236}">
                <a16:creationId xmlns:a16="http://schemas.microsoft.com/office/drawing/2014/main" id="{B519A6B9-2EA5-4F61-8366-1C42AD75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5" y="677917"/>
            <a:ext cx="3673380" cy="1186655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11">
            <a:extLst>
              <a:ext uri="{FF2B5EF4-FFF2-40B4-BE49-F238E27FC236}">
                <a16:creationId xmlns:a16="http://schemas.microsoft.com/office/drawing/2014/main" id="{9522F4ED-D8B0-4260-B2D6-1AA1CD993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6524" y="1646860"/>
            <a:ext cx="6907713" cy="316071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kumimoji="0" lang="fr-FR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98525" indent="-898525">
              <a:buFont typeface="Wingdings" panose="05000000000000000000" pitchFamily="2" charset="2"/>
              <a:buChar char="ü"/>
              <a:defRPr/>
            </a:lvl2pPr>
            <a:lvl3pPr marL="449263" indent="-449263">
              <a:defRPr/>
            </a:lvl3pPr>
            <a:lvl4pPr marL="449263" indent="-449263">
              <a:defRPr/>
            </a:lvl4pPr>
            <a:lvl5pPr marL="449263" indent="-449263">
              <a:defRPr/>
            </a:lvl5pPr>
          </a:lstStyle>
          <a:p>
            <a:pPr marL="449263" marR="0" lvl="0" indent="-449263" algn="l" defTabSz="448951" rtl="0" eaLnBrk="0" fontAlgn="base" latinLnBrk="0" hangingPunct="0">
              <a:lnSpc>
                <a:spcPct val="200000"/>
              </a:lnSpc>
              <a:spcBef>
                <a:spcPts val="649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6759398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4AB29A-6630-4144-8589-4B419415D705}"/>
              </a:ext>
            </a:extLst>
          </p:cNvPr>
          <p:cNvSpPr/>
          <p:nvPr userDrawn="1"/>
        </p:nvSpPr>
        <p:spPr bwMode="auto">
          <a:xfrm>
            <a:off x="0" y="4264715"/>
            <a:ext cx="12192000" cy="25932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 Unicode MS" charset="0"/>
            </a:endParaRPr>
          </a:p>
        </p:txBody>
      </p:sp>
      <p:sp>
        <p:nvSpPr>
          <p:cNvPr id="9" name="Freeform 55">
            <a:extLst>
              <a:ext uri="{FF2B5EF4-FFF2-40B4-BE49-F238E27FC236}">
                <a16:creationId xmlns:a16="http://schemas.microsoft.com/office/drawing/2014/main" id="{678D14C7-7B16-4328-A92C-0F6E7B446982}"/>
              </a:ext>
            </a:extLst>
          </p:cNvPr>
          <p:cNvSpPr/>
          <p:nvPr userDrawn="1"/>
        </p:nvSpPr>
        <p:spPr bwMode="auto">
          <a:xfrm rot="10800000">
            <a:off x="1640793" y="4264715"/>
            <a:ext cx="4947079" cy="4264715"/>
          </a:xfrm>
          <a:custGeom>
            <a:avLst/>
            <a:gdLst>
              <a:gd name="connsiteX0" fmla="*/ 5178088 w 5178088"/>
              <a:gd name="connsiteY0" fmla="*/ 4463860 h 4463860"/>
              <a:gd name="connsiteX1" fmla="*/ 3449948 w 5178088"/>
              <a:gd name="connsiteY1" fmla="*/ 4463860 h 4463860"/>
              <a:gd name="connsiteX2" fmla="*/ 2589055 w 5178088"/>
              <a:gd name="connsiteY2" fmla="*/ 2979565 h 4463860"/>
              <a:gd name="connsiteX3" fmla="*/ 1728162 w 5178088"/>
              <a:gd name="connsiteY3" fmla="*/ 4463860 h 4463860"/>
              <a:gd name="connsiteX4" fmla="*/ 0 w 5178088"/>
              <a:gd name="connsiteY4" fmla="*/ 4463860 h 4463860"/>
              <a:gd name="connsiteX5" fmla="*/ 2589044 w 5178088"/>
              <a:gd name="connsiteY5" fmla="*/ 0 h 446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8088" h="4463860">
                <a:moveTo>
                  <a:pt x="5178088" y="4463860"/>
                </a:moveTo>
                <a:lnTo>
                  <a:pt x="3449948" y="4463860"/>
                </a:lnTo>
                <a:lnTo>
                  <a:pt x="2589055" y="2979565"/>
                </a:lnTo>
                <a:lnTo>
                  <a:pt x="1728162" y="4463860"/>
                </a:lnTo>
                <a:lnTo>
                  <a:pt x="0" y="4463860"/>
                </a:lnTo>
                <a:lnTo>
                  <a:pt x="2589044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 Unicode MS" charset="0"/>
            </a:endParaRP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DC219DBC-1E58-415D-9AC7-FE91B631B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3" t="4961" r="33277" b="342"/>
          <a:stretch/>
        </p:blipFill>
        <p:spPr>
          <a:xfrm flipH="1">
            <a:off x="0" y="-12920"/>
            <a:ext cx="4943224" cy="4277635"/>
          </a:xfrm>
          <a:custGeom>
            <a:avLst/>
            <a:gdLst>
              <a:gd name="connsiteX0" fmla="*/ 2464921 w 4929841"/>
              <a:gd name="connsiteY0" fmla="*/ 0 h 4266054"/>
              <a:gd name="connsiteX1" fmla="*/ 4929841 w 4929841"/>
              <a:gd name="connsiteY1" fmla="*/ 4266054 h 4266054"/>
              <a:gd name="connsiteX2" fmla="*/ 3269793 w 4929841"/>
              <a:gd name="connsiteY2" fmla="*/ 4266054 h 4266054"/>
              <a:gd name="connsiteX3" fmla="*/ 2460962 w 4929841"/>
              <a:gd name="connsiteY3" fmla="*/ 2865121 h 4266054"/>
              <a:gd name="connsiteX4" fmla="*/ 1652131 w 4929841"/>
              <a:gd name="connsiteY4" fmla="*/ 4266054 h 4266054"/>
              <a:gd name="connsiteX5" fmla="*/ 0 w 4929841"/>
              <a:gd name="connsiteY5" fmla="*/ 4266054 h 42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9841" h="4266054">
                <a:moveTo>
                  <a:pt x="2464921" y="0"/>
                </a:moveTo>
                <a:lnTo>
                  <a:pt x="4929841" y="4266054"/>
                </a:lnTo>
                <a:lnTo>
                  <a:pt x="3269793" y="4266054"/>
                </a:lnTo>
                <a:lnTo>
                  <a:pt x="2460962" y="2865121"/>
                </a:lnTo>
                <a:lnTo>
                  <a:pt x="1652131" y="4266054"/>
                </a:lnTo>
                <a:lnTo>
                  <a:pt x="0" y="4266054"/>
                </a:lnTo>
                <a:close/>
              </a:path>
            </a:pathLst>
          </a:cu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955537-D0F5-4D60-8595-350D404C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163" y="1793614"/>
            <a:ext cx="9128119" cy="2163531"/>
          </a:xfrm>
          <a:prstGeom prst="rect">
            <a:avLst/>
          </a:prstGeom>
        </p:spPr>
        <p:txBody>
          <a:bodyPr/>
          <a:lstStyle>
            <a:lvl1pPr marL="449263" indent="-449263">
              <a:lnSpc>
                <a:spcPct val="120000"/>
              </a:lnSpc>
              <a:buFontTx/>
              <a:buBlip>
                <a:blip r:embed="rId3"/>
              </a:buBlip>
              <a:defRPr sz="2000" spc="0">
                <a:latin typeface="Century Gothic" panose="020B0502020202020204" pitchFamily="34" charset="0"/>
              </a:defRPr>
            </a:lvl1pPr>
            <a:lvl2pPr marL="737675" indent="-280792">
              <a:lnSpc>
                <a:spcPct val="120000"/>
              </a:lnSpc>
              <a:buSzPct val="70000"/>
              <a:buFont typeface="Wingdings" panose="05000000000000000000" pitchFamily="2" charset="2"/>
              <a:buChar char="§"/>
              <a:defRPr sz="1800" spc="0"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 sz="1800" spc="0"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 sz="1600" spc="0">
                <a:latin typeface="Century Gothic" panose="020B0502020202020204" pitchFamily="34" charset="0"/>
              </a:defRPr>
            </a:lvl4pPr>
            <a:lvl5pPr marL="1765661" indent="-228441">
              <a:lnSpc>
                <a:spcPct val="120000"/>
              </a:lnSpc>
              <a:buClrTx/>
              <a:buFont typeface="Wingdings" panose="05000000000000000000" pitchFamily="2" charset="2"/>
              <a:buChar char="ü"/>
              <a:defRPr sz="1600" spc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54611E-AC5F-4A21-A5B9-BA84B2F164A4}"/>
              </a:ext>
            </a:extLst>
          </p:cNvPr>
          <p:cNvSpPr txBox="1">
            <a:spLocks/>
          </p:cNvSpPr>
          <p:nvPr userDrawn="1"/>
        </p:nvSpPr>
        <p:spPr>
          <a:xfrm>
            <a:off x="3635983" y="1104664"/>
            <a:ext cx="6029325" cy="533400"/>
          </a:xfrm>
          <a:prstGeom prst="rect">
            <a:avLst/>
          </a:prstGeom>
        </p:spPr>
        <p:txBody>
          <a:bodyPr/>
          <a:lstStyle>
            <a:lvl1pPr marL="0" indent="0" algn="l" defTabSz="448951" rtl="0" eaLnBrk="0" fontAlgn="base" hangingPunct="0">
              <a:lnSpc>
                <a:spcPct val="81000"/>
              </a:lnSpc>
              <a:spcBef>
                <a:spcPts val="64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7675" indent="-280792" algn="l" defTabSz="448951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Gotham Light" panose="02000603030000020004" pitchFamily="2" charset="0"/>
                <a:ea typeface="+mn-ea"/>
                <a:cs typeface="+mn-cs"/>
              </a:defRPr>
            </a:lvl2pPr>
            <a:lvl3pPr marL="1080337" indent="-228441" algn="l" defTabSz="448951" rtl="0" eaLnBrk="0" fontAlgn="base" hangingPunct="0">
              <a:lnSpc>
                <a:spcPct val="81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buFont typeface="Gotham Light" panose="02000603030000020004" pitchFamily="2" charset="0"/>
              <a:buChar char="-"/>
              <a:defRPr sz="1800">
                <a:solidFill>
                  <a:srgbClr val="000000"/>
                </a:solidFill>
                <a:latin typeface="Gotham Light" panose="02000603030000020004" pitchFamily="2" charset="0"/>
                <a:ea typeface="+mn-ea"/>
                <a:cs typeface="+mn-cs"/>
              </a:defRPr>
            </a:lvl3pPr>
            <a:lvl4pPr marL="1524000" indent="-328613" algn="l" defTabSz="448951" rtl="0" eaLnBrk="0" fontAlgn="base" hangingPunct="0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→"/>
              <a:defRPr sz="1600">
                <a:solidFill>
                  <a:srgbClr val="000000"/>
                </a:solidFill>
                <a:latin typeface="Gotham Light" panose="02000603030000020004" pitchFamily="2" charset="0"/>
                <a:ea typeface="+mn-ea"/>
                <a:cs typeface="+mn-cs"/>
              </a:defRPr>
            </a:lvl4pPr>
            <a:lvl5pPr marL="1765661" indent="-228441" algn="l" defTabSz="448951" rtl="0" eaLnBrk="0" fontAlgn="base" hangingPunct="0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itchFamily="34" charset="0"/>
              <a:buChar char="»"/>
              <a:defRPr sz="700">
                <a:solidFill>
                  <a:srgbClr val="000000"/>
                </a:solidFill>
                <a:latin typeface="Gotham Light" panose="02000603030000020004" pitchFamily="2" charset="0"/>
                <a:ea typeface="+mn-ea"/>
                <a:cs typeface="+mn-cs"/>
              </a:defRPr>
            </a:lvl5pPr>
            <a:lvl6pPr marL="2222544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79427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36309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93192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48951" rtl="0" eaLnBrk="0" fontAlgn="base" latinLnBrk="0" hangingPunct="0">
              <a:lnSpc>
                <a:spcPct val="81000"/>
              </a:lnSpc>
              <a:spcBef>
                <a:spcPts val="649"/>
              </a:spcBef>
              <a:spcAft>
                <a:spcPct val="0"/>
              </a:spcAft>
              <a:buClr>
                <a:srgbClr val="009FE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9FE3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Demonstration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rgbClr val="009FE3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3805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 userDrawn="1"/>
        </p:nvSpPr>
        <p:spPr bwMode="auto">
          <a:xfrm>
            <a:off x="0" y="0"/>
            <a:ext cx="4947079" cy="4264715"/>
          </a:xfrm>
          <a:custGeom>
            <a:avLst/>
            <a:gdLst>
              <a:gd name="connsiteX0" fmla="*/ 5178088 w 5178088"/>
              <a:gd name="connsiteY0" fmla="*/ 4463860 h 4463860"/>
              <a:gd name="connsiteX1" fmla="*/ 3449948 w 5178088"/>
              <a:gd name="connsiteY1" fmla="*/ 4463860 h 4463860"/>
              <a:gd name="connsiteX2" fmla="*/ 2589055 w 5178088"/>
              <a:gd name="connsiteY2" fmla="*/ 2979565 h 4463860"/>
              <a:gd name="connsiteX3" fmla="*/ 1728162 w 5178088"/>
              <a:gd name="connsiteY3" fmla="*/ 4463860 h 4463860"/>
              <a:gd name="connsiteX4" fmla="*/ 0 w 5178088"/>
              <a:gd name="connsiteY4" fmla="*/ 4463860 h 4463860"/>
              <a:gd name="connsiteX5" fmla="*/ 2589044 w 5178088"/>
              <a:gd name="connsiteY5" fmla="*/ 0 h 446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8088" h="4463860">
                <a:moveTo>
                  <a:pt x="5178088" y="4463860"/>
                </a:moveTo>
                <a:lnTo>
                  <a:pt x="3449948" y="4463860"/>
                </a:lnTo>
                <a:lnTo>
                  <a:pt x="2589055" y="2979565"/>
                </a:lnTo>
                <a:lnTo>
                  <a:pt x="1728162" y="4463860"/>
                </a:lnTo>
                <a:lnTo>
                  <a:pt x="0" y="4463860"/>
                </a:lnTo>
                <a:lnTo>
                  <a:pt x="258904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4264715"/>
            <a:ext cx="12192000" cy="259328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56" name="Freeform 55"/>
          <p:cNvSpPr/>
          <p:nvPr userDrawn="1"/>
        </p:nvSpPr>
        <p:spPr bwMode="auto">
          <a:xfrm rot="10800000">
            <a:off x="1640793" y="4264715"/>
            <a:ext cx="4947079" cy="4264715"/>
          </a:xfrm>
          <a:custGeom>
            <a:avLst/>
            <a:gdLst>
              <a:gd name="connsiteX0" fmla="*/ 5178088 w 5178088"/>
              <a:gd name="connsiteY0" fmla="*/ 4463860 h 4463860"/>
              <a:gd name="connsiteX1" fmla="*/ 3449948 w 5178088"/>
              <a:gd name="connsiteY1" fmla="*/ 4463860 h 4463860"/>
              <a:gd name="connsiteX2" fmla="*/ 2589055 w 5178088"/>
              <a:gd name="connsiteY2" fmla="*/ 2979565 h 4463860"/>
              <a:gd name="connsiteX3" fmla="*/ 1728162 w 5178088"/>
              <a:gd name="connsiteY3" fmla="*/ 4463860 h 4463860"/>
              <a:gd name="connsiteX4" fmla="*/ 0 w 5178088"/>
              <a:gd name="connsiteY4" fmla="*/ 4463860 h 4463860"/>
              <a:gd name="connsiteX5" fmla="*/ 2589044 w 5178088"/>
              <a:gd name="connsiteY5" fmla="*/ 0 h 446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8088" h="4463860">
                <a:moveTo>
                  <a:pt x="5178088" y="4463860"/>
                </a:moveTo>
                <a:lnTo>
                  <a:pt x="3449948" y="4463860"/>
                </a:lnTo>
                <a:lnTo>
                  <a:pt x="2589055" y="2979565"/>
                </a:lnTo>
                <a:lnTo>
                  <a:pt x="1728162" y="4463860"/>
                </a:lnTo>
                <a:lnTo>
                  <a:pt x="0" y="4463860"/>
                </a:lnTo>
                <a:lnTo>
                  <a:pt x="258904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4" y="2235302"/>
            <a:ext cx="3685450" cy="169317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783668" y="4670701"/>
            <a:ext cx="657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fr-FR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kumimoji="0" lang="fr-FR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your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attention.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4783668" y="5130049"/>
            <a:ext cx="65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Any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question?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8128427"/>
      </p:ext>
    </p:extLst>
  </p:cSld>
  <p:clrMapOvr>
    <a:masterClrMapping/>
  </p:clrMapOvr>
  <p:transition spd="med"/>
  <p:hf sldNum="0"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1"/>
          <a:srcRect l="1" t="8139" r="538"/>
          <a:stretch/>
        </p:blipFill>
        <p:spPr>
          <a:xfrm>
            <a:off x="0" y="-8467"/>
            <a:ext cx="12200468" cy="2489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589632" y="1439333"/>
            <a:ext cx="9731235" cy="4961466"/>
          </a:xfrm>
          <a:prstGeom prst="rect">
            <a:avLst/>
          </a:prstGeom>
        </p:spPr>
        <p:txBody>
          <a:bodyPr/>
          <a:lstStyle>
            <a:lvl1pPr marL="449263" indent="-449263" algn="l" defTabSz="448951" rtl="0" eaLnBrk="0" fontAlgn="base" hangingPunct="0">
              <a:lnSpc>
                <a:spcPct val="120000"/>
              </a:lnSpc>
              <a:spcBef>
                <a:spcPts val="649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12"/>
              </a:buBlip>
              <a:defRPr sz="2000" spc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37675" indent="-280792" algn="l" defTabSz="448951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  <a:defRPr sz="1800" spc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080337" indent="-228441" algn="l" defTabSz="448951" rtl="0" eaLnBrk="0" fontAlgn="base" hangingPunct="0">
              <a:lnSpc>
                <a:spcPct val="12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buFont typeface="Gotham Light" panose="02000603030000020004" pitchFamily="2" charset="0"/>
              <a:buChar char="-"/>
              <a:defRPr sz="1800" spc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524000" indent="-328613" algn="l" defTabSz="448951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→"/>
              <a:defRPr sz="1600" spc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765661" indent="-228441" algn="l" defTabSz="448951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ü"/>
              <a:defRPr sz="1600" spc="0">
                <a:solidFill>
                  <a:srgbClr val="00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22544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79427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36309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93192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Click to edit Master text styles</a:t>
            </a:r>
          </a:p>
          <a:p>
            <a:pPr lvl="1"/>
            <a:r>
              <a:rPr lang="en-US" kern="0" dirty="0"/>
              <a:t>Second level</a:t>
            </a:r>
          </a:p>
          <a:p>
            <a:pPr lvl="2"/>
            <a:r>
              <a:rPr lang="en-US" kern="0" dirty="0"/>
              <a:t>Third level</a:t>
            </a:r>
          </a:p>
          <a:p>
            <a:pPr lvl="3"/>
            <a:r>
              <a:rPr lang="en-US" kern="0" dirty="0"/>
              <a:t>Fourth level</a:t>
            </a:r>
          </a:p>
          <a:p>
            <a:pPr lvl="4"/>
            <a:r>
              <a:rPr lang="en-US" kern="0" dirty="0"/>
              <a:t>Fifth level</a:t>
            </a:r>
          </a:p>
        </p:txBody>
      </p:sp>
      <p:sp>
        <p:nvSpPr>
          <p:cNvPr id="8" name="ZoneTexte 5"/>
          <p:cNvSpPr txBox="1"/>
          <p:nvPr userDrawn="1"/>
        </p:nvSpPr>
        <p:spPr>
          <a:xfrm>
            <a:off x="125938" y="6491476"/>
            <a:ext cx="39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B9532-D90B-46EC-B8BC-2B9945916AD6}" type="slidenum">
              <a:rPr lang="fr-FR" sz="10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‹N°›</a:t>
            </a:fld>
            <a:endParaRPr lang="fr-FR" sz="1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3"/>
          <a:stretch/>
        </p:blipFill>
        <p:spPr>
          <a:xfrm>
            <a:off x="10414000" y="6075719"/>
            <a:ext cx="1744132" cy="653511"/>
          </a:xfrm>
          <a:prstGeom prst="rect">
            <a:avLst/>
          </a:prstGeom>
        </p:spPr>
      </p:pic>
      <p:sp>
        <p:nvSpPr>
          <p:cNvPr id="14" name="Text Placeholder 16"/>
          <p:cNvSpPr txBox="1">
            <a:spLocks/>
          </p:cNvSpPr>
          <p:nvPr userDrawn="1"/>
        </p:nvSpPr>
        <p:spPr>
          <a:xfrm>
            <a:off x="454160" y="132401"/>
            <a:ext cx="6029325" cy="533400"/>
          </a:xfrm>
          <a:prstGeom prst="rect">
            <a:avLst/>
          </a:prstGeom>
        </p:spPr>
        <p:txBody>
          <a:bodyPr/>
          <a:lstStyle>
            <a:lvl1pPr marL="0" indent="0" algn="l" defTabSz="448951" rtl="0" eaLnBrk="0" fontAlgn="base" hangingPunct="0">
              <a:lnSpc>
                <a:spcPct val="81000"/>
              </a:lnSpc>
              <a:spcBef>
                <a:spcPts val="64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7675" indent="-280792" algn="l" defTabSz="448951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Gotham Light" panose="02000603030000020004" pitchFamily="2" charset="0"/>
                <a:ea typeface="+mn-ea"/>
                <a:cs typeface="+mn-cs"/>
              </a:defRPr>
            </a:lvl2pPr>
            <a:lvl3pPr marL="1080337" indent="-228441" algn="l" defTabSz="448951" rtl="0" eaLnBrk="0" fontAlgn="base" hangingPunct="0">
              <a:lnSpc>
                <a:spcPct val="81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buFont typeface="Gotham Light" panose="02000603030000020004" pitchFamily="2" charset="0"/>
              <a:buChar char="-"/>
              <a:defRPr sz="1800">
                <a:solidFill>
                  <a:srgbClr val="000000"/>
                </a:solidFill>
                <a:latin typeface="Gotham Light" panose="02000603030000020004" pitchFamily="2" charset="0"/>
                <a:ea typeface="+mn-ea"/>
                <a:cs typeface="+mn-cs"/>
              </a:defRPr>
            </a:lvl3pPr>
            <a:lvl4pPr marL="1524000" indent="-328613" algn="l" defTabSz="448951" rtl="0" eaLnBrk="0" fontAlgn="base" hangingPunct="0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→"/>
              <a:defRPr sz="1600">
                <a:solidFill>
                  <a:srgbClr val="000000"/>
                </a:solidFill>
                <a:latin typeface="Gotham Light" panose="02000603030000020004" pitchFamily="2" charset="0"/>
                <a:ea typeface="+mn-ea"/>
                <a:cs typeface="+mn-cs"/>
              </a:defRPr>
            </a:lvl4pPr>
            <a:lvl5pPr marL="1765661" indent="-228441" algn="l" defTabSz="448951" rtl="0" eaLnBrk="0" fontAlgn="base" hangingPunct="0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itchFamily="34" charset="0"/>
              <a:buChar char="»"/>
              <a:defRPr sz="700">
                <a:solidFill>
                  <a:srgbClr val="000000"/>
                </a:solidFill>
                <a:latin typeface="Gotham Light" panose="02000603030000020004" pitchFamily="2" charset="0"/>
                <a:ea typeface="+mn-ea"/>
                <a:cs typeface="+mn-cs"/>
              </a:defRPr>
            </a:lvl5pPr>
            <a:lvl6pPr marL="2222544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79427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36309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93192" indent="-228441" algn="l" defTabSz="448951" rtl="0" fontAlgn="base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/>
              <a:t>Click to edit Master title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41654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6" r:id="rId4"/>
    <p:sldLayoutId id="2147483704" r:id="rId5"/>
    <p:sldLayoutId id="2147483705" r:id="rId6"/>
    <p:sldLayoutId id="2147483707" r:id="rId7"/>
    <p:sldLayoutId id="2147483708" r:id="rId8"/>
    <p:sldLayoutId id="2147483663" r:id="rId9"/>
  </p:sldLayoutIdLst>
  <p:transition spd="med"/>
  <p:txStyles>
    <p:titleStyle>
      <a:lvl1pPr algn="l" defTabSz="448951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pitchFamily="34" charset="0"/>
        <a:defRPr sz="2100" b="0">
          <a:solidFill>
            <a:schemeClr val="accent1"/>
          </a:solidFill>
          <a:latin typeface="Gotham Medium" panose="02000603030000020004" pitchFamily="2" charset="0"/>
          <a:ea typeface="+mj-ea"/>
          <a:cs typeface="+mj-cs"/>
        </a:defRPr>
      </a:lvl1pPr>
      <a:lvl2pPr algn="l" defTabSz="448951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pitchFamily="34" charset="0"/>
        <a:defRPr sz="2800" b="1">
          <a:solidFill>
            <a:srgbClr val="D70000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48951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pitchFamily="34" charset="0"/>
        <a:defRPr sz="2800" b="1">
          <a:solidFill>
            <a:srgbClr val="D70000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48951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pitchFamily="34" charset="0"/>
        <a:defRPr sz="2800" b="1">
          <a:solidFill>
            <a:srgbClr val="D70000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48951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pitchFamily="34" charset="0"/>
        <a:defRPr sz="2800" b="1">
          <a:solidFill>
            <a:srgbClr val="D70000"/>
          </a:solidFill>
          <a:latin typeface="Arial" charset="0"/>
          <a:ea typeface="ＭＳ Ｐゴシック" charset="0"/>
          <a:cs typeface="ＭＳ Ｐゴシック" charset="0"/>
        </a:defRPr>
      </a:lvl5pPr>
      <a:lvl6pPr marL="456883" algn="l" defTabSz="448951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charset="0"/>
        <a:defRPr sz="2800" b="1">
          <a:solidFill>
            <a:srgbClr val="D70000"/>
          </a:solidFill>
          <a:latin typeface="Arial" charset="0"/>
          <a:ea typeface="ＭＳ Ｐゴシック" charset="0"/>
          <a:cs typeface="ＭＳ Ｐゴシック" charset="0"/>
        </a:defRPr>
      </a:lvl6pPr>
      <a:lvl7pPr marL="913765" algn="l" defTabSz="448951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charset="0"/>
        <a:defRPr sz="2800" b="1">
          <a:solidFill>
            <a:srgbClr val="D70000"/>
          </a:solidFill>
          <a:latin typeface="Arial" charset="0"/>
          <a:ea typeface="ＭＳ Ｐゴシック" charset="0"/>
          <a:cs typeface="ＭＳ Ｐゴシック" charset="0"/>
        </a:defRPr>
      </a:lvl7pPr>
      <a:lvl8pPr marL="1370648" algn="l" defTabSz="448951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charset="0"/>
        <a:defRPr sz="2800" b="1">
          <a:solidFill>
            <a:srgbClr val="D70000"/>
          </a:solidFill>
          <a:latin typeface="Arial" charset="0"/>
          <a:ea typeface="ＭＳ Ｐゴシック" charset="0"/>
          <a:cs typeface="ＭＳ Ｐゴシック" charset="0"/>
        </a:defRPr>
      </a:lvl8pPr>
      <a:lvl9pPr marL="1827531" algn="l" defTabSz="448951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D70000"/>
        </a:buClr>
        <a:buSzPct val="100000"/>
        <a:buFont typeface="Arial" charset="0"/>
        <a:defRPr sz="2800" b="1">
          <a:solidFill>
            <a:srgbClr val="D7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49263" indent="-449263" algn="l" defTabSz="448951" rtl="0" eaLnBrk="0" fontAlgn="base" hangingPunct="0">
        <a:lnSpc>
          <a:spcPct val="81000"/>
        </a:lnSpc>
        <a:spcBef>
          <a:spcPts val="649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►"/>
        <a:defRPr sz="2400">
          <a:solidFill>
            <a:srgbClr val="000000"/>
          </a:solidFill>
          <a:latin typeface="Gotham Light" panose="02000603030000020004" pitchFamily="2" charset="0"/>
          <a:ea typeface="+mn-ea"/>
          <a:cs typeface="+mn-cs"/>
        </a:defRPr>
      </a:lvl1pPr>
      <a:lvl2pPr marL="737675" indent="-280792" algn="l" defTabSz="448951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 sz="1800">
          <a:solidFill>
            <a:srgbClr val="000000"/>
          </a:solidFill>
          <a:latin typeface="Gotham Light" panose="02000603030000020004" pitchFamily="2" charset="0"/>
          <a:ea typeface="+mn-ea"/>
          <a:cs typeface="+mn-cs"/>
        </a:defRPr>
      </a:lvl2pPr>
      <a:lvl3pPr marL="1080337" indent="-228441" algn="l" defTabSz="448951" rtl="0" eaLnBrk="0" fontAlgn="base" hangingPunct="0">
        <a:lnSpc>
          <a:spcPct val="81000"/>
        </a:lnSpc>
        <a:spcBef>
          <a:spcPts val="550"/>
        </a:spcBef>
        <a:spcAft>
          <a:spcPct val="0"/>
        </a:spcAft>
        <a:buClrTx/>
        <a:buSzPct val="100000"/>
        <a:buFont typeface="Gotham Light" panose="02000603030000020004" pitchFamily="2" charset="0"/>
        <a:buChar char="-"/>
        <a:defRPr sz="1800">
          <a:solidFill>
            <a:srgbClr val="000000"/>
          </a:solidFill>
          <a:latin typeface="Gotham Light" panose="02000603030000020004" pitchFamily="2" charset="0"/>
          <a:ea typeface="+mn-ea"/>
          <a:cs typeface="+mn-cs"/>
        </a:defRPr>
      </a:lvl3pPr>
      <a:lvl4pPr marL="1524000" indent="-328613" algn="l" defTabSz="448951" rtl="0" eaLnBrk="0" fontAlgn="base" hangingPunct="0">
        <a:lnSpc>
          <a:spcPct val="81000"/>
        </a:lnSpc>
        <a:spcBef>
          <a:spcPts val="500"/>
        </a:spcBef>
        <a:spcAft>
          <a:spcPct val="0"/>
        </a:spcAft>
        <a:buClrTx/>
        <a:buSzPct val="100000"/>
        <a:buFont typeface="Arial" panose="020B0604020202020204" pitchFamily="34" charset="0"/>
        <a:buChar char="→"/>
        <a:defRPr sz="1600">
          <a:solidFill>
            <a:srgbClr val="000000"/>
          </a:solidFill>
          <a:latin typeface="Gotham Light" panose="02000603030000020004" pitchFamily="2" charset="0"/>
          <a:ea typeface="+mn-ea"/>
          <a:cs typeface="+mn-cs"/>
        </a:defRPr>
      </a:lvl4pPr>
      <a:lvl5pPr marL="1765661" indent="-228441" algn="l" defTabSz="448951" rtl="0" eaLnBrk="0" fontAlgn="base" hangingPunct="0">
        <a:lnSpc>
          <a:spcPct val="81000"/>
        </a:lnSpc>
        <a:spcBef>
          <a:spcPts val="500"/>
        </a:spcBef>
        <a:spcAft>
          <a:spcPct val="0"/>
        </a:spcAft>
        <a:buClr>
          <a:srgbClr val="808080"/>
        </a:buClr>
        <a:buSzPct val="100000"/>
        <a:buFont typeface="Arial" pitchFamily="34" charset="0"/>
        <a:buChar char="»"/>
        <a:defRPr sz="700">
          <a:solidFill>
            <a:srgbClr val="000000"/>
          </a:solidFill>
          <a:latin typeface="Gotham Light" panose="02000603030000020004" pitchFamily="2" charset="0"/>
          <a:ea typeface="+mn-ea"/>
          <a:cs typeface="+mn-cs"/>
        </a:defRPr>
      </a:lvl5pPr>
      <a:lvl6pPr marL="2222544" indent="-228441" algn="l" defTabSz="448951" rtl="0" fontAlgn="base">
        <a:lnSpc>
          <a:spcPct val="81000"/>
        </a:lnSpc>
        <a:spcBef>
          <a:spcPts val="50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679427" indent="-228441" algn="l" defTabSz="448951" rtl="0" fontAlgn="base">
        <a:lnSpc>
          <a:spcPct val="81000"/>
        </a:lnSpc>
        <a:spcBef>
          <a:spcPts val="50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136309" indent="-228441" algn="l" defTabSz="448951" rtl="0" fontAlgn="base">
        <a:lnSpc>
          <a:spcPct val="81000"/>
        </a:lnSpc>
        <a:spcBef>
          <a:spcPts val="50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593192" indent="-228441" algn="l" defTabSz="448951" rtl="0" fontAlgn="base">
        <a:lnSpc>
          <a:spcPct val="81000"/>
        </a:lnSpc>
        <a:spcBef>
          <a:spcPts val="500"/>
        </a:spcBef>
        <a:spcAft>
          <a:spcPct val="0"/>
        </a:spcAft>
        <a:buClr>
          <a:srgbClr val="80808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3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8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1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12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96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78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1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 err="1"/>
              <a:t>GitFlow</a:t>
            </a:r>
            <a:endParaRPr lang="fr-FR" spc="-1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900" dirty="0"/>
              <a:t>www.activeviam.com</a:t>
            </a:r>
            <a:endParaRPr lang="fr-FR" sz="900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89BDEDEB-8B35-46C0-A6DA-2CF3F2B9730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2" b="8062"/>
          <a:stretch>
            <a:fillRect/>
          </a:stretch>
        </p:blipFill>
        <p:spPr>
          <a:xfrm>
            <a:off x="250825" y="3216275"/>
            <a:ext cx="2776538" cy="2328863"/>
          </a:xfrm>
        </p:spPr>
      </p:pic>
    </p:spTree>
    <p:extLst>
      <p:ext uri="{BB962C8B-B14F-4D97-AF65-F5344CB8AC3E}">
        <p14:creationId xmlns:p14="http://schemas.microsoft.com/office/powerpoint/2010/main" val="29256283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Master &amp; Develop</a:t>
            </a:r>
            <a:endParaRPr lang="fr-FR" dirty="0"/>
          </a:p>
        </p:txBody>
      </p:sp>
      <p:pic>
        <p:nvPicPr>
          <p:cNvPr id="4" name="Espace réservé du contenu 13">
            <a:extLst>
              <a:ext uri="{FF2B5EF4-FFF2-40B4-BE49-F238E27FC236}">
                <a16:creationId xmlns:a16="http://schemas.microsoft.com/office/drawing/2014/main" id="{8C9FA09A-CA38-40C4-8373-7EC50B152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11" y="1661573"/>
            <a:ext cx="8560339" cy="3503814"/>
          </a:xfrm>
        </p:spPr>
      </p:pic>
    </p:spTree>
    <p:extLst>
      <p:ext uri="{BB962C8B-B14F-4D97-AF65-F5344CB8AC3E}">
        <p14:creationId xmlns:p14="http://schemas.microsoft.com/office/powerpoint/2010/main" val="1821340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6" name="Espace réservé du contenu 10">
            <a:extLst>
              <a:ext uri="{FF2B5EF4-FFF2-40B4-BE49-F238E27FC236}">
                <a16:creationId xmlns:a16="http://schemas.microsoft.com/office/drawing/2014/main" id="{C3B528B9-6702-440C-B3EC-353C781A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1" y="1491018"/>
            <a:ext cx="8028762" cy="4333333"/>
          </a:xfrm>
        </p:spPr>
      </p:pic>
    </p:spTree>
    <p:extLst>
      <p:ext uri="{BB962C8B-B14F-4D97-AF65-F5344CB8AC3E}">
        <p14:creationId xmlns:p14="http://schemas.microsoft.com/office/powerpoint/2010/main" val="42059282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Release</a:t>
            </a:r>
          </a:p>
        </p:txBody>
      </p:sp>
      <p:pic>
        <p:nvPicPr>
          <p:cNvPr id="5" name="Espace réservé du contenu 8">
            <a:extLst>
              <a:ext uri="{FF2B5EF4-FFF2-40B4-BE49-F238E27FC236}">
                <a16:creationId xmlns:a16="http://schemas.microsoft.com/office/drawing/2014/main" id="{B85F33EC-984F-452A-BD39-3E653E663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4" y="1453764"/>
            <a:ext cx="6838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75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Hotfix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A5B07AE-EFF6-4B8A-A6A3-4989F776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43" y="1453764"/>
            <a:ext cx="691712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570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Recup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CECD8E-CC3B-4484-A1E1-CB7667361DC1}"/>
              </a:ext>
            </a:extLst>
          </p:cNvPr>
          <p:cNvSpPr txBox="1"/>
          <p:nvPr/>
        </p:nvSpPr>
        <p:spPr>
          <a:xfrm>
            <a:off x="770327" y="985312"/>
            <a:ext cx="5799986" cy="19962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kern="0" dirty="0"/>
              <a:t>A develop branch is created from master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kern="0" dirty="0"/>
              <a:t>A release branch is created from develop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kern="0" dirty="0"/>
              <a:t>Feature branches are created from develop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kern="0" dirty="0"/>
              <a:t>When a feature is complete it is merged into the develop branch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kern="0" dirty="0"/>
              <a:t>When the release branch is done it is merged into develop and master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kern="0" dirty="0"/>
              <a:t>If an issue in master is detected a hotfix branch is created from master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kern="0" dirty="0"/>
              <a:t>Once the hotfix is complete it is merged to both develop and master</a:t>
            </a:r>
            <a:endParaRPr lang="en-US" sz="1200" b="0" kern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5F9A82-FC40-4A89-B907-FA2D4D48F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3" y="3028469"/>
            <a:ext cx="8492245" cy="34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67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Pull Requests &amp; Commit reference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F84B6AC-B6F9-464A-A9E7-714930CA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29" y="1133356"/>
            <a:ext cx="7208196" cy="4286250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B8453A-E6D1-45C5-BB59-4F0900622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0" y="1267720"/>
            <a:ext cx="3278221" cy="40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55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1634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ActiveViam">
      <a:dk1>
        <a:srgbClr val="000000"/>
      </a:dk1>
      <a:lt1>
        <a:srgbClr val="FFFFFF"/>
      </a:lt1>
      <a:dk2>
        <a:srgbClr val="263E94"/>
      </a:dk2>
      <a:lt2>
        <a:srgbClr val="009FE3"/>
      </a:lt2>
      <a:accent1>
        <a:srgbClr val="F15C22"/>
      </a:accent1>
      <a:accent2>
        <a:srgbClr val="FCB316"/>
      </a:accent2>
      <a:accent3>
        <a:srgbClr val="1AA07D"/>
      </a:accent3>
      <a:accent4>
        <a:srgbClr val="E21F27"/>
      </a:accent4>
      <a:accent5>
        <a:srgbClr val="7030A0"/>
      </a:accent5>
      <a:accent6>
        <a:srgbClr val="66CEF5"/>
      </a:accent6>
      <a:hlink>
        <a:srgbClr val="00AEEF"/>
      </a:hlink>
      <a:folHlink>
        <a:srgbClr val="263E9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  <a:txDef>
      <a:spPr/>
      <a:bodyPr/>
      <a:lstStyle>
        <a:defPPr>
          <a:defRPr sz="2200" b="0" kern="0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201</Words>
  <Application>Microsoft Office PowerPoint</Application>
  <PresentationFormat>Grand écran</PresentationFormat>
  <Paragraphs>34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Gotham Light</vt:lpstr>
      <vt:lpstr>Gotham Medium</vt:lpstr>
      <vt:lpstr>Wingdings</vt:lpstr>
      <vt:lpstr>1_Office Theme</vt:lpstr>
      <vt:lpstr>GitFlow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Example of KPI from the Financial Sector</dc:title>
  <dc:creator>Magalie</dc:creator>
  <cp:lastModifiedBy>Taki Eddine Sdiri</cp:lastModifiedBy>
  <cp:revision>686</cp:revision>
  <cp:lastPrinted>2015-09-09T09:55:04Z</cp:lastPrinted>
  <dcterms:created xsi:type="dcterms:W3CDTF">2015-03-17T13:28:43Z</dcterms:created>
  <dcterms:modified xsi:type="dcterms:W3CDTF">2019-02-11T14:05:50Z</dcterms:modified>
</cp:coreProperties>
</file>