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61" r:id="rId5"/>
    <p:sldId id="263"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2839" autoAdjust="0"/>
  </p:normalViewPr>
  <p:slideViewPr>
    <p:cSldViewPr snapToGrid="0">
      <p:cViewPr varScale="1">
        <p:scale>
          <a:sx n="79" d="100"/>
          <a:sy n="79" d="100"/>
        </p:scale>
        <p:origin x="802"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9823F-F955-456E-BC96-F456CFAFFAF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47BB88A-A46B-44DE-BFF6-748CA579E9F9}">
      <dgm:prSet phldrT="[Text]"/>
      <dgm:spPr/>
      <dgm:t>
        <a:bodyPr/>
        <a:lstStyle/>
        <a:p>
          <a:r>
            <a:rPr lang="en-US"/>
            <a:t>What</a:t>
          </a:r>
        </a:p>
      </dgm:t>
    </dgm:pt>
    <dgm:pt modelId="{E0141438-BE47-46B0-8B58-9712B0E84F5B}" type="parTrans" cxnId="{5BF779C2-34D2-4008-9889-681C94ED4A97}">
      <dgm:prSet/>
      <dgm:spPr/>
      <dgm:t>
        <a:bodyPr/>
        <a:lstStyle/>
        <a:p>
          <a:endParaRPr lang="en-US"/>
        </a:p>
      </dgm:t>
    </dgm:pt>
    <dgm:pt modelId="{7923AF43-083F-4C15-95FD-719B409E0D03}" type="sibTrans" cxnId="{5BF779C2-34D2-4008-9889-681C94ED4A97}">
      <dgm:prSet/>
      <dgm:spPr/>
      <dgm:t>
        <a:bodyPr/>
        <a:lstStyle/>
        <a:p>
          <a:endParaRPr lang="en-US"/>
        </a:p>
      </dgm:t>
    </dgm:pt>
    <dgm:pt modelId="{C295FD42-5420-4862-87C6-015A5C422551}">
      <dgm:prSet phldrT="[Text]"/>
      <dgm:spPr/>
      <dgm:t>
        <a:bodyPr/>
        <a:lstStyle/>
        <a:p>
          <a:r>
            <a:rPr lang="en-US">
              <a:latin typeface="Arial" panose="020B0604020202020204" pitchFamily="34" charset="0"/>
              <a:cs typeface="Arial" panose="020B0604020202020204" pitchFamily="34" charset="0"/>
            </a:rPr>
            <a:t>Trang web học tiếng Anh</a:t>
          </a:r>
          <a:r>
            <a:rPr lang="en-US"/>
            <a:t>	</a:t>
          </a:r>
        </a:p>
      </dgm:t>
    </dgm:pt>
    <dgm:pt modelId="{84D17A19-EE2B-4E18-8D99-9B03A82B4A9A}" type="parTrans" cxnId="{9061D87A-53A9-4D3C-9540-4EC73B4BE571}">
      <dgm:prSet/>
      <dgm:spPr/>
      <dgm:t>
        <a:bodyPr/>
        <a:lstStyle/>
        <a:p>
          <a:endParaRPr lang="en-US"/>
        </a:p>
      </dgm:t>
    </dgm:pt>
    <dgm:pt modelId="{5A15EBDA-6B20-4AE9-A4F3-F4785D4F7999}" type="sibTrans" cxnId="{9061D87A-53A9-4D3C-9540-4EC73B4BE571}">
      <dgm:prSet/>
      <dgm:spPr/>
      <dgm:t>
        <a:bodyPr/>
        <a:lstStyle/>
        <a:p>
          <a:endParaRPr lang="en-US"/>
        </a:p>
      </dgm:t>
    </dgm:pt>
    <dgm:pt modelId="{16FB7B7C-DFBA-4A22-9B45-D5D03B4C5E8E}">
      <dgm:prSet phldrT="[Text]"/>
      <dgm:spPr/>
      <dgm:t>
        <a:bodyPr/>
        <a:lstStyle/>
        <a:p>
          <a:r>
            <a:rPr lang="en-US"/>
            <a:t>Who</a:t>
          </a:r>
        </a:p>
      </dgm:t>
    </dgm:pt>
    <dgm:pt modelId="{3A311143-4CCE-48B2-8D2D-ABCE101A914C}" type="parTrans" cxnId="{C34B510F-D9D2-49F9-8E82-4D3D4DD44AF4}">
      <dgm:prSet/>
      <dgm:spPr/>
      <dgm:t>
        <a:bodyPr/>
        <a:lstStyle/>
        <a:p>
          <a:endParaRPr lang="en-US"/>
        </a:p>
      </dgm:t>
    </dgm:pt>
    <dgm:pt modelId="{8B351F5A-E855-48CB-991C-A4CDC197D12F}" type="sibTrans" cxnId="{C34B510F-D9D2-49F9-8E82-4D3D4DD44AF4}">
      <dgm:prSet/>
      <dgm:spPr/>
      <dgm:t>
        <a:bodyPr/>
        <a:lstStyle/>
        <a:p>
          <a:endParaRPr lang="en-US"/>
        </a:p>
      </dgm:t>
    </dgm:pt>
    <dgm:pt modelId="{48E69CC9-3CAB-400D-92B0-A2783D1ED8E5}">
      <dgm:prSet phldrT="[Text]"/>
      <dgm:spPr/>
      <dgm:t>
        <a:bodyPr/>
        <a:lstStyle/>
        <a:p>
          <a:r>
            <a:rPr lang="en-US">
              <a:latin typeface="Arial" panose="020B0604020202020204" pitchFamily="34" charset="0"/>
              <a:cs typeface="Arial" panose="020B0604020202020204" pitchFamily="34" charset="0"/>
            </a:rPr>
            <a:t>Dành cho trẻ em từ 5 đến 10 tuổi</a:t>
          </a:r>
        </a:p>
      </dgm:t>
    </dgm:pt>
    <dgm:pt modelId="{0CDB0D13-FA84-4CBD-BBBD-66E541A07BDB}" type="parTrans" cxnId="{5487F753-F888-4A3F-BCA4-A0FD1A1173BB}">
      <dgm:prSet/>
      <dgm:spPr/>
      <dgm:t>
        <a:bodyPr/>
        <a:lstStyle/>
        <a:p>
          <a:endParaRPr lang="en-US"/>
        </a:p>
      </dgm:t>
    </dgm:pt>
    <dgm:pt modelId="{AA7E8ABF-F82C-4DCD-AFE9-509DBCA0127E}" type="sibTrans" cxnId="{5487F753-F888-4A3F-BCA4-A0FD1A1173BB}">
      <dgm:prSet/>
      <dgm:spPr/>
      <dgm:t>
        <a:bodyPr/>
        <a:lstStyle/>
        <a:p>
          <a:endParaRPr lang="en-US"/>
        </a:p>
      </dgm:t>
    </dgm:pt>
    <dgm:pt modelId="{6F2CFC36-77FA-4322-AB09-C3506B89B6ED}">
      <dgm:prSet phldrT="[Text]"/>
      <dgm:spPr/>
      <dgm:t>
        <a:bodyPr/>
        <a:lstStyle/>
        <a:p>
          <a:r>
            <a:rPr lang="en-US"/>
            <a:t>How</a:t>
          </a:r>
        </a:p>
      </dgm:t>
    </dgm:pt>
    <dgm:pt modelId="{1394455C-1EE1-401C-94F1-B58D1497C73B}" type="parTrans" cxnId="{D0B7EF71-C3F8-4D5F-B560-7FDDB439E3C6}">
      <dgm:prSet/>
      <dgm:spPr/>
      <dgm:t>
        <a:bodyPr/>
        <a:lstStyle/>
        <a:p>
          <a:endParaRPr lang="en-US"/>
        </a:p>
      </dgm:t>
    </dgm:pt>
    <dgm:pt modelId="{A4C602A6-EB33-4059-9C24-900CC9A48DA5}" type="sibTrans" cxnId="{D0B7EF71-C3F8-4D5F-B560-7FDDB439E3C6}">
      <dgm:prSet/>
      <dgm:spPr/>
      <dgm:t>
        <a:bodyPr/>
        <a:lstStyle/>
        <a:p>
          <a:endParaRPr lang="en-US"/>
        </a:p>
      </dgm:t>
    </dgm:pt>
    <dgm:pt modelId="{99AF18A1-1EAA-43E5-B620-1A807EBC9D10}">
      <dgm:prSet phldrT="[Text]"/>
      <dgm:spPr/>
      <dgm:t>
        <a:bodyPr/>
        <a:lstStyle/>
        <a:p>
          <a:r>
            <a:rPr lang="en-US"/>
            <a:t>When</a:t>
          </a:r>
        </a:p>
      </dgm:t>
    </dgm:pt>
    <dgm:pt modelId="{59A764A5-C906-4AC8-A981-436BDC8285BA}" type="parTrans" cxnId="{363FE721-BAB5-43F1-8B15-64BDBA2663E8}">
      <dgm:prSet/>
      <dgm:spPr/>
      <dgm:t>
        <a:bodyPr/>
        <a:lstStyle/>
        <a:p>
          <a:endParaRPr lang="en-US"/>
        </a:p>
      </dgm:t>
    </dgm:pt>
    <dgm:pt modelId="{2D758628-156A-414F-8B49-826C04450A1B}" type="sibTrans" cxnId="{363FE721-BAB5-43F1-8B15-64BDBA2663E8}">
      <dgm:prSet/>
      <dgm:spPr/>
      <dgm:t>
        <a:bodyPr/>
        <a:lstStyle/>
        <a:p>
          <a:endParaRPr lang="en-US"/>
        </a:p>
      </dgm:t>
    </dgm:pt>
    <dgm:pt modelId="{E809D010-153C-4687-8D6E-7E2FBDDA4E8E}">
      <dgm:prSet phldrT="[Text]"/>
      <dgm:spPr/>
      <dgm:t>
        <a:bodyPr/>
        <a:lstStyle/>
        <a:p>
          <a:r>
            <a:rPr lang="en-US"/>
            <a:t>Where</a:t>
          </a:r>
        </a:p>
      </dgm:t>
    </dgm:pt>
    <dgm:pt modelId="{F3227C08-A51F-44B6-845D-F540BE3AC1EE}" type="parTrans" cxnId="{8E6B49C0-A794-4BD5-A20B-96DF30D3A383}">
      <dgm:prSet/>
      <dgm:spPr/>
      <dgm:t>
        <a:bodyPr/>
        <a:lstStyle/>
        <a:p>
          <a:endParaRPr lang="en-US"/>
        </a:p>
      </dgm:t>
    </dgm:pt>
    <dgm:pt modelId="{1329A77B-0C9D-47CC-BE00-58459313C306}" type="sibTrans" cxnId="{8E6B49C0-A794-4BD5-A20B-96DF30D3A383}">
      <dgm:prSet/>
      <dgm:spPr/>
      <dgm:t>
        <a:bodyPr/>
        <a:lstStyle/>
        <a:p>
          <a:endParaRPr lang="en-US"/>
        </a:p>
      </dgm:t>
    </dgm:pt>
    <dgm:pt modelId="{5EE1416A-6A3D-4080-BDB8-0FE5EEE3596F}">
      <dgm:prSet phldrT="[Text]"/>
      <dgm:spPr/>
      <dgm:t>
        <a:bodyPr/>
        <a:lstStyle/>
        <a:p>
          <a:r>
            <a:rPr lang="en-US"/>
            <a:t>Why</a:t>
          </a:r>
        </a:p>
      </dgm:t>
    </dgm:pt>
    <dgm:pt modelId="{C8C27C93-606E-4666-894A-613E2382E2FF}" type="parTrans" cxnId="{FC53B1F9-14FB-4C91-8A35-6B51A2F24EF3}">
      <dgm:prSet/>
      <dgm:spPr/>
      <dgm:t>
        <a:bodyPr/>
        <a:lstStyle/>
        <a:p>
          <a:endParaRPr lang="en-US"/>
        </a:p>
      </dgm:t>
    </dgm:pt>
    <dgm:pt modelId="{A74C43B1-4750-4256-8EDC-64DE32402CD2}" type="sibTrans" cxnId="{FC53B1F9-14FB-4C91-8A35-6B51A2F24EF3}">
      <dgm:prSet/>
      <dgm:spPr/>
      <dgm:t>
        <a:bodyPr/>
        <a:lstStyle/>
        <a:p>
          <a:endParaRPr lang="en-US"/>
        </a:p>
      </dgm:t>
    </dgm:pt>
    <dgm:pt modelId="{FB2E9B16-7B50-44F7-AEC0-23AD42F30921}">
      <dgm:prSet/>
      <dgm:spPr/>
      <dgm:t>
        <a:bodyPr/>
        <a:lstStyle/>
        <a:p>
          <a:r>
            <a:rPr lang="en-US">
              <a:latin typeface="Arial" panose="020B0604020202020204" pitchFamily="34" charset="0"/>
              <a:cs typeface="Arial" panose="020B0604020202020204" pitchFamily="34" charset="0"/>
            </a:rPr>
            <a:t>Người dùng đăng nhập vào hệ thống</a:t>
          </a:r>
        </a:p>
      </dgm:t>
    </dgm:pt>
    <dgm:pt modelId="{6E17F1B3-24FB-47DC-95B6-E77EE6024175}" type="parTrans" cxnId="{349A6953-FAE1-4994-92E2-B74A8FD64EC5}">
      <dgm:prSet/>
      <dgm:spPr/>
      <dgm:t>
        <a:bodyPr/>
        <a:lstStyle/>
        <a:p>
          <a:endParaRPr lang="en-US"/>
        </a:p>
      </dgm:t>
    </dgm:pt>
    <dgm:pt modelId="{E652A0EE-798F-45A0-ACD3-2137DBD479BF}" type="sibTrans" cxnId="{349A6953-FAE1-4994-92E2-B74A8FD64EC5}">
      <dgm:prSet/>
      <dgm:spPr/>
      <dgm:t>
        <a:bodyPr/>
        <a:lstStyle/>
        <a:p>
          <a:endParaRPr lang="en-US"/>
        </a:p>
      </dgm:t>
    </dgm:pt>
    <dgm:pt modelId="{C6338B60-E263-4E11-926C-82C0E215783A}">
      <dgm:prSet/>
      <dgm:spPr/>
      <dgm:t>
        <a:bodyPr/>
        <a:lstStyle/>
        <a:p>
          <a:r>
            <a:rPr lang="en-US">
              <a:latin typeface="Arial" panose="020B0604020202020204" pitchFamily="34" charset="0"/>
              <a:cs typeface="Arial" panose="020B0604020202020204" pitchFamily="34" charset="0"/>
            </a:rPr>
            <a:t>Học bài theo lộ trình</a:t>
          </a:r>
        </a:p>
      </dgm:t>
    </dgm:pt>
    <dgm:pt modelId="{87D7A556-F632-4AA5-9524-C8C4501D039E}" type="parTrans" cxnId="{E6943E05-30A3-49D1-8BF2-806A72C9E8A0}">
      <dgm:prSet/>
      <dgm:spPr/>
      <dgm:t>
        <a:bodyPr/>
        <a:lstStyle/>
        <a:p>
          <a:endParaRPr lang="en-US"/>
        </a:p>
      </dgm:t>
    </dgm:pt>
    <dgm:pt modelId="{72364B17-E3BA-4D39-949A-0198F2872BFC}" type="sibTrans" cxnId="{E6943E05-30A3-49D1-8BF2-806A72C9E8A0}">
      <dgm:prSet/>
      <dgm:spPr/>
      <dgm:t>
        <a:bodyPr/>
        <a:lstStyle/>
        <a:p>
          <a:endParaRPr lang="en-US"/>
        </a:p>
      </dgm:t>
    </dgm:pt>
    <dgm:pt modelId="{FC635B61-21EB-4E72-9E19-5BEE985700F2}">
      <dgm:prSet/>
      <dgm:spPr/>
      <dgm:t>
        <a:bodyPr/>
        <a:lstStyle/>
        <a:p>
          <a:r>
            <a:rPr lang="en-US">
              <a:latin typeface="Arial" panose="020B0604020202020204" pitchFamily="34" charset="0"/>
              <a:cs typeface="Arial" panose="020B0604020202020204" pitchFamily="34" charset="0"/>
            </a:rPr>
            <a:t>Bất cứ khi nào người dùng muốn</a:t>
          </a:r>
        </a:p>
      </dgm:t>
    </dgm:pt>
    <dgm:pt modelId="{E7D57753-9AAA-4C72-B982-5717C113EB35}" type="parTrans" cxnId="{45CABA35-C58B-40FB-9DF4-F2F7657AC760}">
      <dgm:prSet/>
      <dgm:spPr/>
      <dgm:t>
        <a:bodyPr/>
        <a:lstStyle/>
        <a:p>
          <a:endParaRPr lang="en-US"/>
        </a:p>
      </dgm:t>
    </dgm:pt>
    <dgm:pt modelId="{8CF17184-71A6-4F02-B341-1279CCD60EDC}" type="sibTrans" cxnId="{45CABA35-C58B-40FB-9DF4-F2F7657AC760}">
      <dgm:prSet/>
      <dgm:spPr/>
      <dgm:t>
        <a:bodyPr/>
        <a:lstStyle/>
        <a:p>
          <a:endParaRPr lang="en-US"/>
        </a:p>
      </dgm:t>
    </dgm:pt>
    <dgm:pt modelId="{15A4D433-C4F5-47D8-BEA6-CAB4220BDA5E}">
      <dgm:prSet/>
      <dgm:spPr/>
      <dgm:t>
        <a:bodyPr/>
        <a:lstStyle/>
        <a:p>
          <a:r>
            <a:rPr lang="en-US">
              <a:latin typeface="Arial" panose="020B0604020202020204" pitchFamily="34" charset="0"/>
              <a:cs typeface="Arial" panose="020B0604020202020204" pitchFamily="34" charset="0"/>
            </a:rPr>
            <a:t>Sử dụng laptop, PC, smart phone có kết nối mạng truy cập vào website</a:t>
          </a:r>
          <a:r>
            <a:rPr lang="en-US"/>
            <a:t>	</a:t>
          </a:r>
        </a:p>
      </dgm:t>
    </dgm:pt>
    <dgm:pt modelId="{EEADBBC7-FD8F-4BBB-9986-C838C6BD38AF}" type="parTrans" cxnId="{03DBC263-EE71-4602-90FE-747709551905}">
      <dgm:prSet/>
      <dgm:spPr/>
      <dgm:t>
        <a:bodyPr/>
        <a:lstStyle/>
        <a:p>
          <a:endParaRPr lang="en-US"/>
        </a:p>
      </dgm:t>
    </dgm:pt>
    <dgm:pt modelId="{7EAAAAD2-80AD-48DD-8EF2-8292657A5BE3}" type="sibTrans" cxnId="{03DBC263-EE71-4602-90FE-747709551905}">
      <dgm:prSet/>
      <dgm:spPr/>
      <dgm:t>
        <a:bodyPr/>
        <a:lstStyle/>
        <a:p>
          <a:endParaRPr lang="en-US"/>
        </a:p>
      </dgm:t>
    </dgm:pt>
    <dgm:pt modelId="{1FDEF921-5012-40C1-985D-75DF52E8C2F8}">
      <dgm:prSet/>
      <dgm:spPr/>
      <dgm:t>
        <a:bodyPr/>
        <a:lstStyle/>
        <a:p>
          <a:r>
            <a:rPr lang="en-US">
              <a:latin typeface="Arial" panose="020B0604020202020204" pitchFamily="34" charset="0"/>
              <a:cs typeface="Arial" panose="020B0604020202020204" pitchFamily="34" charset="0"/>
            </a:rPr>
            <a:t>Đáp ứng nhu cầu học tiếng Anh</a:t>
          </a:r>
        </a:p>
      </dgm:t>
    </dgm:pt>
    <dgm:pt modelId="{27E456F9-1E49-4ED9-97AC-799CB44CEF11}" type="parTrans" cxnId="{518D264B-D7F1-407B-8043-FCAD2D842617}">
      <dgm:prSet/>
      <dgm:spPr/>
      <dgm:t>
        <a:bodyPr/>
        <a:lstStyle/>
        <a:p>
          <a:endParaRPr lang="en-US"/>
        </a:p>
      </dgm:t>
    </dgm:pt>
    <dgm:pt modelId="{185D7C64-52BD-4CFE-B315-F5D1B5A75228}" type="sibTrans" cxnId="{518D264B-D7F1-407B-8043-FCAD2D842617}">
      <dgm:prSet/>
      <dgm:spPr/>
      <dgm:t>
        <a:bodyPr/>
        <a:lstStyle/>
        <a:p>
          <a:endParaRPr lang="en-US"/>
        </a:p>
      </dgm:t>
    </dgm:pt>
    <dgm:pt modelId="{EBBF0D06-6857-4B9A-A28B-9126A441B911}">
      <dgm:prSet/>
      <dgm:spPr/>
      <dgm:t>
        <a:bodyPr/>
        <a:lstStyle/>
        <a:p>
          <a:r>
            <a:rPr lang="en-US">
              <a:latin typeface="Arial" panose="020B0604020202020204" pitchFamily="34" charset="0"/>
              <a:cs typeface="Arial" panose="020B0604020202020204" pitchFamily="34" charset="0"/>
            </a:rPr>
            <a:t>Các bài học sinh động, đa dạng về âm thanh, hình ảnh, chủ đề</a:t>
          </a:r>
          <a:r>
            <a:rPr lang="en-US"/>
            <a:t>.</a:t>
          </a:r>
        </a:p>
      </dgm:t>
    </dgm:pt>
    <dgm:pt modelId="{89C0CF89-2B3A-4C28-B554-0AC6B3541286}" type="parTrans" cxnId="{FEA9F8F6-C279-4E2A-8485-219122A0F807}">
      <dgm:prSet/>
      <dgm:spPr/>
      <dgm:t>
        <a:bodyPr/>
        <a:lstStyle/>
        <a:p>
          <a:endParaRPr lang="en-US"/>
        </a:p>
      </dgm:t>
    </dgm:pt>
    <dgm:pt modelId="{D3605E3A-6E17-497E-8A47-409CDAF8851F}" type="sibTrans" cxnId="{FEA9F8F6-C279-4E2A-8485-219122A0F807}">
      <dgm:prSet/>
      <dgm:spPr/>
      <dgm:t>
        <a:bodyPr/>
        <a:lstStyle/>
        <a:p>
          <a:endParaRPr lang="en-US"/>
        </a:p>
      </dgm:t>
    </dgm:pt>
    <dgm:pt modelId="{CE508D36-E9FC-49F6-8DAD-07295DEF2331}" type="pres">
      <dgm:prSet presAssocID="{FBA9823F-F955-456E-BC96-F456CFAFFAF3}" presName="linearFlow" presStyleCnt="0">
        <dgm:presLayoutVars>
          <dgm:dir/>
          <dgm:animLvl val="lvl"/>
          <dgm:resizeHandles val="exact"/>
        </dgm:presLayoutVars>
      </dgm:prSet>
      <dgm:spPr/>
    </dgm:pt>
    <dgm:pt modelId="{EB0A2344-B6E6-4ACA-B5F3-0FD0A64E9C2B}" type="pres">
      <dgm:prSet presAssocID="{847BB88A-A46B-44DE-BFF6-748CA579E9F9}" presName="composite" presStyleCnt="0"/>
      <dgm:spPr/>
    </dgm:pt>
    <dgm:pt modelId="{CEB71C8F-D699-4766-AEC1-B9CD3FA5CC3C}" type="pres">
      <dgm:prSet presAssocID="{847BB88A-A46B-44DE-BFF6-748CA579E9F9}" presName="parentText" presStyleLbl="alignNode1" presStyleIdx="0" presStyleCnt="6">
        <dgm:presLayoutVars>
          <dgm:chMax val="1"/>
          <dgm:bulletEnabled val="1"/>
        </dgm:presLayoutVars>
      </dgm:prSet>
      <dgm:spPr/>
    </dgm:pt>
    <dgm:pt modelId="{CF21C412-08F1-4ECD-ACA2-AE82EFA9BB16}" type="pres">
      <dgm:prSet presAssocID="{847BB88A-A46B-44DE-BFF6-748CA579E9F9}" presName="descendantText" presStyleLbl="alignAcc1" presStyleIdx="0" presStyleCnt="6">
        <dgm:presLayoutVars>
          <dgm:bulletEnabled val="1"/>
        </dgm:presLayoutVars>
      </dgm:prSet>
      <dgm:spPr/>
    </dgm:pt>
    <dgm:pt modelId="{E32A86B0-A70C-46B3-A56D-B8561AE62AC5}" type="pres">
      <dgm:prSet presAssocID="{7923AF43-083F-4C15-95FD-719B409E0D03}" presName="sp" presStyleCnt="0"/>
      <dgm:spPr/>
    </dgm:pt>
    <dgm:pt modelId="{B2F6E2DB-6316-4318-B70D-B7D71969C561}" type="pres">
      <dgm:prSet presAssocID="{16FB7B7C-DFBA-4A22-9B45-D5D03B4C5E8E}" presName="composite" presStyleCnt="0"/>
      <dgm:spPr/>
    </dgm:pt>
    <dgm:pt modelId="{72241940-DA07-4528-AA53-A10ABDDFCB79}" type="pres">
      <dgm:prSet presAssocID="{16FB7B7C-DFBA-4A22-9B45-D5D03B4C5E8E}" presName="parentText" presStyleLbl="alignNode1" presStyleIdx="1" presStyleCnt="6">
        <dgm:presLayoutVars>
          <dgm:chMax val="1"/>
          <dgm:bulletEnabled val="1"/>
        </dgm:presLayoutVars>
      </dgm:prSet>
      <dgm:spPr/>
    </dgm:pt>
    <dgm:pt modelId="{2F6D96BB-F4CD-4F56-9A7B-DBA1617C9B4C}" type="pres">
      <dgm:prSet presAssocID="{16FB7B7C-DFBA-4A22-9B45-D5D03B4C5E8E}" presName="descendantText" presStyleLbl="alignAcc1" presStyleIdx="1" presStyleCnt="6">
        <dgm:presLayoutVars>
          <dgm:bulletEnabled val="1"/>
        </dgm:presLayoutVars>
      </dgm:prSet>
      <dgm:spPr/>
    </dgm:pt>
    <dgm:pt modelId="{FBDA9685-D1A8-4ADF-A781-566CC8348737}" type="pres">
      <dgm:prSet presAssocID="{8B351F5A-E855-48CB-991C-A4CDC197D12F}" presName="sp" presStyleCnt="0"/>
      <dgm:spPr/>
    </dgm:pt>
    <dgm:pt modelId="{3A0D7AA6-CDE4-4792-9526-877EE984C338}" type="pres">
      <dgm:prSet presAssocID="{6F2CFC36-77FA-4322-AB09-C3506B89B6ED}" presName="composite" presStyleCnt="0"/>
      <dgm:spPr/>
    </dgm:pt>
    <dgm:pt modelId="{72774CD3-FB26-4CAB-8F17-887B9AE528EC}" type="pres">
      <dgm:prSet presAssocID="{6F2CFC36-77FA-4322-AB09-C3506B89B6ED}" presName="parentText" presStyleLbl="alignNode1" presStyleIdx="2" presStyleCnt="6">
        <dgm:presLayoutVars>
          <dgm:chMax val="1"/>
          <dgm:bulletEnabled val="1"/>
        </dgm:presLayoutVars>
      </dgm:prSet>
      <dgm:spPr/>
    </dgm:pt>
    <dgm:pt modelId="{62BA19E8-FCF7-4CD6-A873-31771A2CE05A}" type="pres">
      <dgm:prSet presAssocID="{6F2CFC36-77FA-4322-AB09-C3506B89B6ED}" presName="descendantText" presStyleLbl="alignAcc1" presStyleIdx="2" presStyleCnt="6">
        <dgm:presLayoutVars>
          <dgm:bulletEnabled val="1"/>
        </dgm:presLayoutVars>
      </dgm:prSet>
      <dgm:spPr/>
    </dgm:pt>
    <dgm:pt modelId="{D2244A7F-9EF6-4736-8B36-B5CCB0944F64}" type="pres">
      <dgm:prSet presAssocID="{A4C602A6-EB33-4059-9C24-900CC9A48DA5}" presName="sp" presStyleCnt="0"/>
      <dgm:spPr/>
    </dgm:pt>
    <dgm:pt modelId="{BFD363D6-5219-409D-83E1-69A7D7B6AE5E}" type="pres">
      <dgm:prSet presAssocID="{99AF18A1-1EAA-43E5-B620-1A807EBC9D10}" presName="composite" presStyleCnt="0"/>
      <dgm:spPr/>
    </dgm:pt>
    <dgm:pt modelId="{5A99C99F-5282-46D4-B048-62E40E2A553B}" type="pres">
      <dgm:prSet presAssocID="{99AF18A1-1EAA-43E5-B620-1A807EBC9D10}" presName="parentText" presStyleLbl="alignNode1" presStyleIdx="3" presStyleCnt="6">
        <dgm:presLayoutVars>
          <dgm:chMax val="1"/>
          <dgm:bulletEnabled val="1"/>
        </dgm:presLayoutVars>
      </dgm:prSet>
      <dgm:spPr/>
    </dgm:pt>
    <dgm:pt modelId="{CB04388F-1A01-4473-84C6-BB9F06FD6FB0}" type="pres">
      <dgm:prSet presAssocID="{99AF18A1-1EAA-43E5-B620-1A807EBC9D10}" presName="descendantText" presStyleLbl="alignAcc1" presStyleIdx="3" presStyleCnt="6">
        <dgm:presLayoutVars>
          <dgm:bulletEnabled val="1"/>
        </dgm:presLayoutVars>
      </dgm:prSet>
      <dgm:spPr/>
    </dgm:pt>
    <dgm:pt modelId="{8B7515D1-F9A6-4B33-AE32-AAFD08A923D8}" type="pres">
      <dgm:prSet presAssocID="{2D758628-156A-414F-8B49-826C04450A1B}" presName="sp" presStyleCnt="0"/>
      <dgm:spPr/>
    </dgm:pt>
    <dgm:pt modelId="{DD34D3B2-A379-4F3C-9389-12AC34ABCF2D}" type="pres">
      <dgm:prSet presAssocID="{E809D010-153C-4687-8D6E-7E2FBDDA4E8E}" presName="composite" presStyleCnt="0"/>
      <dgm:spPr/>
    </dgm:pt>
    <dgm:pt modelId="{264517FF-8760-4CB0-A158-7B3666EE8D4B}" type="pres">
      <dgm:prSet presAssocID="{E809D010-153C-4687-8D6E-7E2FBDDA4E8E}" presName="parentText" presStyleLbl="alignNode1" presStyleIdx="4" presStyleCnt="6">
        <dgm:presLayoutVars>
          <dgm:chMax val="1"/>
          <dgm:bulletEnabled val="1"/>
        </dgm:presLayoutVars>
      </dgm:prSet>
      <dgm:spPr/>
    </dgm:pt>
    <dgm:pt modelId="{ED6D1084-7C8D-4E81-861C-3A0B7CFE8389}" type="pres">
      <dgm:prSet presAssocID="{E809D010-153C-4687-8D6E-7E2FBDDA4E8E}" presName="descendantText" presStyleLbl="alignAcc1" presStyleIdx="4" presStyleCnt="6">
        <dgm:presLayoutVars>
          <dgm:bulletEnabled val="1"/>
        </dgm:presLayoutVars>
      </dgm:prSet>
      <dgm:spPr/>
    </dgm:pt>
    <dgm:pt modelId="{C7BFB5F5-4083-454F-B7ED-33567483ED46}" type="pres">
      <dgm:prSet presAssocID="{1329A77B-0C9D-47CC-BE00-58459313C306}" presName="sp" presStyleCnt="0"/>
      <dgm:spPr/>
    </dgm:pt>
    <dgm:pt modelId="{B744912A-6C23-4312-B4B9-9AD137B5A2CC}" type="pres">
      <dgm:prSet presAssocID="{5EE1416A-6A3D-4080-BDB8-0FE5EEE3596F}" presName="composite" presStyleCnt="0"/>
      <dgm:spPr/>
    </dgm:pt>
    <dgm:pt modelId="{EA91DA76-B413-4E6B-AC90-55A6128EDA98}" type="pres">
      <dgm:prSet presAssocID="{5EE1416A-6A3D-4080-BDB8-0FE5EEE3596F}" presName="parentText" presStyleLbl="alignNode1" presStyleIdx="5" presStyleCnt="6">
        <dgm:presLayoutVars>
          <dgm:chMax val="1"/>
          <dgm:bulletEnabled val="1"/>
        </dgm:presLayoutVars>
      </dgm:prSet>
      <dgm:spPr/>
    </dgm:pt>
    <dgm:pt modelId="{684D2134-A412-4083-AB6B-3D1DF44A1053}" type="pres">
      <dgm:prSet presAssocID="{5EE1416A-6A3D-4080-BDB8-0FE5EEE3596F}" presName="descendantText" presStyleLbl="alignAcc1" presStyleIdx="5" presStyleCnt="6">
        <dgm:presLayoutVars>
          <dgm:bulletEnabled val="1"/>
        </dgm:presLayoutVars>
      </dgm:prSet>
      <dgm:spPr/>
    </dgm:pt>
  </dgm:ptLst>
  <dgm:cxnLst>
    <dgm:cxn modelId="{E6943E05-30A3-49D1-8BF2-806A72C9E8A0}" srcId="{6F2CFC36-77FA-4322-AB09-C3506B89B6ED}" destId="{C6338B60-E263-4E11-926C-82C0E215783A}" srcOrd="1" destOrd="0" parTransId="{87D7A556-F632-4AA5-9524-C8C4501D039E}" sibTransId="{72364B17-E3BA-4D39-949A-0198F2872BFC}"/>
    <dgm:cxn modelId="{A76D0F07-0934-4C33-93C7-6C27BBD172D9}" type="presOf" srcId="{E809D010-153C-4687-8D6E-7E2FBDDA4E8E}" destId="{264517FF-8760-4CB0-A158-7B3666EE8D4B}" srcOrd="0" destOrd="0" presId="urn:microsoft.com/office/officeart/2005/8/layout/chevron2"/>
    <dgm:cxn modelId="{C34B510F-D9D2-49F9-8E82-4D3D4DD44AF4}" srcId="{FBA9823F-F955-456E-BC96-F456CFAFFAF3}" destId="{16FB7B7C-DFBA-4A22-9B45-D5D03B4C5E8E}" srcOrd="1" destOrd="0" parTransId="{3A311143-4CCE-48B2-8D2D-ABCE101A914C}" sibTransId="{8B351F5A-E855-48CB-991C-A4CDC197D12F}"/>
    <dgm:cxn modelId="{42FA7618-4D9D-4598-85E8-B67724747663}" type="presOf" srcId="{EBBF0D06-6857-4B9A-A28B-9126A441B911}" destId="{684D2134-A412-4083-AB6B-3D1DF44A1053}" srcOrd="0" destOrd="1" presId="urn:microsoft.com/office/officeart/2005/8/layout/chevron2"/>
    <dgm:cxn modelId="{9700711F-8F23-4500-A3F5-606D527B0F65}" type="presOf" srcId="{1FDEF921-5012-40C1-985D-75DF52E8C2F8}" destId="{684D2134-A412-4083-AB6B-3D1DF44A1053}" srcOrd="0" destOrd="0" presId="urn:microsoft.com/office/officeart/2005/8/layout/chevron2"/>
    <dgm:cxn modelId="{5A249A21-2957-4DB5-97D3-C87A76837F6C}" type="presOf" srcId="{15A4D433-C4F5-47D8-BEA6-CAB4220BDA5E}" destId="{ED6D1084-7C8D-4E81-861C-3A0B7CFE8389}" srcOrd="0" destOrd="0" presId="urn:microsoft.com/office/officeart/2005/8/layout/chevron2"/>
    <dgm:cxn modelId="{363FE721-BAB5-43F1-8B15-64BDBA2663E8}" srcId="{FBA9823F-F955-456E-BC96-F456CFAFFAF3}" destId="{99AF18A1-1EAA-43E5-B620-1A807EBC9D10}" srcOrd="3" destOrd="0" parTransId="{59A764A5-C906-4AC8-A981-436BDC8285BA}" sibTransId="{2D758628-156A-414F-8B49-826C04450A1B}"/>
    <dgm:cxn modelId="{A2217132-54C4-4688-8F3B-4FCE05DBB2AC}" type="presOf" srcId="{C295FD42-5420-4862-87C6-015A5C422551}" destId="{CF21C412-08F1-4ECD-ACA2-AE82EFA9BB16}" srcOrd="0" destOrd="0" presId="urn:microsoft.com/office/officeart/2005/8/layout/chevron2"/>
    <dgm:cxn modelId="{69EDC834-F55F-4238-8531-AEEDAB35ABA8}" type="presOf" srcId="{5EE1416A-6A3D-4080-BDB8-0FE5EEE3596F}" destId="{EA91DA76-B413-4E6B-AC90-55A6128EDA98}" srcOrd="0" destOrd="0" presId="urn:microsoft.com/office/officeart/2005/8/layout/chevron2"/>
    <dgm:cxn modelId="{45CABA35-C58B-40FB-9DF4-F2F7657AC760}" srcId="{99AF18A1-1EAA-43E5-B620-1A807EBC9D10}" destId="{FC635B61-21EB-4E72-9E19-5BEE985700F2}" srcOrd="0" destOrd="0" parTransId="{E7D57753-9AAA-4C72-B982-5717C113EB35}" sibTransId="{8CF17184-71A6-4F02-B341-1279CCD60EDC}"/>
    <dgm:cxn modelId="{51F68B36-AA67-4309-B751-F3E691EBF7D8}" type="presOf" srcId="{FB2E9B16-7B50-44F7-AEC0-23AD42F30921}" destId="{62BA19E8-FCF7-4CD6-A873-31771A2CE05A}" srcOrd="0" destOrd="0" presId="urn:microsoft.com/office/officeart/2005/8/layout/chevron2"/>
    <dgm:cxn modelId="{03DBC263-EE71-4602-90FE-747709551905}" srcId="{E809D010-153C-4687-8D6E-7E2FBDDA4E8E}" destId="{15A4D433-C4F5-47D8-BEA6-CAB4220BDA5E}" srcOrd="0" destOrd="0" parTransId="{EEADBBC7-FD8F-4BBB-9986-C838C6BD38AF}" sibTransId="{7EAAAAD2-80AD-48DD-8EF2-8292657A5BE3}"/>
    <dgm:cxn modelId="{49E32064-0FB6-4F37-96D8-E8C95003EF28}" type="presOf" srcId="{6F2CFC36-77FA-4322-AB09-C3506B89B6ED}" destId="{72774CD3-FB26-4CAB-8F17-887B9AE528EC}" srcOrd="0" destOrd="0" presId="urn:microsoft.com/office/officeart/2005/8/layout/chevron2"/>
    <dgm:cxn modelId="{518D264B-D7F1-407B-8043-FCAD2D842617}" srcId="{5EE1416A-6A3D-4080-BDB8-0FE5EEE3596F}" destId="{1FDEF921-5012-40C1-985D-75DF52E8C2F8}" srcOrd="0" destOrd="0" parTransId="{27E456F9-1E49-4ED9-97AC-799CB44CEF11}" sibTransId="{185D7C64-52BD-4CFE-B315-F5D1B5A75228}"/>
    <dgm:cxn modelId="{D0B7EF71-C3F8-4D5F-B560-7FDDB439E3C6}" srcId="{FBA9823F-F955-456E-BC96-F456CFAFFAF3}" destId="{6F2CFC36-77FA-4322-AB09-C3506B89B6ED}" srcOrd="2" destOrd="0" parTransId="{1394455C-1EE1-401C-94F1-B58D1497C73B}" sibTransId="{A4C602A6-EB33-4059-9C24-900CC9A48DA5}"/>
    <dgm:cxn modelId="{349A6953-FAE1-4994-92E2-B74A8FD64EC5}" srcId="{6F2CFC36-77FA-4322-AB09-C3506B89B6ED}" destId="{FB2E9B16-7B50-44F7-AEC0-23AD42F30921}" srcOrd="0" destOrd="0" parTransId="{6E17F1B3-24FB-47DC-95B6-E77EE6024175}" sibTransId="{E652A0EE-798F-45A0-ACD3-2137DBD479BF}"/>
    <dgm:cxn modelId="{12A6A173-49B5-4257-997D-8FC0937B0AE0}" type="presOf" srcId="{FC635B61-21EB-4E72-9E19-5BEE985700F2}" destId="{CB04388F-1A01-4473-84C6-BB9F06FD6FB0}" srcOrd="0" destOrd="0" presId="urn:microsoft.com/office/officeart/2005/8/layout/chevron2"/>
    <dgm:cxn modelId="{5487F753-F888-4A3F-BCA4-A0FD1A1173BB}" srcId="{16FB7B7C-DFBA-4A22-9B45-D5D03B4C5E8E}" destId="{48E69CC9-3CAB-400D-92B0-A2783D1ED8E5}" srcOrd="0" destOrd="0" parTransId="{0CDB0D13-FA84-4CBD-BBBD-66E541A07BDB}" sibTransId="{AA7E8ABF-F82C-4DCD-AFE9-509DBCA0127E}"/>
    <dgm:cxn modelId="{C7F3E156-D05B-409E-A939-C92B395F7B13}" type="presOf" srcId="{99AF18A1-1EAA-43E5-B620-1A807EBC9D10}" destId="{5A99C99F-5282-46D4-B048-62E40E2A553B}" srcOrd="0" destOrd="0" presId="urn:microsoft.com/office/officeart/2005/8/layout/chevron2"/>
    <dgm:cxn modelId="{9061D87A-53A9-4D3C-9540-4EC73B4BE571}" srcId="{847BB88A-A46B-44DE-BFF6-748CA579E9F9}" destId="{C295FD42-5420-4862-87C6-015A5C422551}" srcOrd="0" destOrd="0" parTransId="{84D17A19-EE2B-4E18-8D99-9B03A82B4A9A}" sibTransId="{5A15EBDA-6B20-4AE9-A4F3-F4785D4F7999}"/>
    <dgm:cxn modelId="{989E5988-F796-4CB7-A52F-3B5664161A76}" type="presOf" srcId="{FBA9823F-F955-456E-BC96-F456CFAFFAF3}" destId="{CE508D36-E9FC-49F6-8DAD-07295DEF2331}" srcOrd="0" destOrd="0" presId="urn:microsoft.com/office/officeart/2005/8/layout/chevron2"/>
    <dgm:cxn modelId="{9C90E5AA-0EFC-4C44-9E1A-0F4866DBD857}" type="presOf" srcId="{16FB7B7C-DFBA-4A22-9B45-D5D03B4C5E8E}" destId="{72241940-DA07-4528-AA53-A10ABDDFCB79}" srcOrd="0" destOrd="0" presId="urn:microsoft.com/office/officeart/2005/8/layout/chevron2"/>
    <dgm:cxn modelId="{39E567C0-EBA6-4EA1-8B23-D66E5319F370}" type="presOf" srcId="{48E69CC9-3CAB-400D-92B0-A2783D1ED8E5}" destId="{2F6D96BB-F4CD-4F56-9A7B-DBA1617C9B4C}" srcOrd="0" destOrd="0" presId="urn:microsoft.com/office/officeart/2005/8/layout/chevron2"/>
    <dgm:cxn modelId="{8E6B49C0-A794-4BD5-A20B-96DF30D3A383}" srcId="{FBA9823F-F955-456E-BC96-F456CFAFFAF3}" destId="{E809D010-153C-4687-8D6E-7E2FBDDA4E8E}" srcOrd="4" destOrd="0" parTransId="{F3227C08-A51F-44B6-845D-F540BE3AC1EE}" sibTransId="{1329A77B-0C9D-47CC-BE00-58459313C306}"/>
    <dgm:cxn modelId="{5BF779C2-34D2-4008-9889-681C94ED4A97}" srcId="{FBA9823F-F955-456E-BC96-F456CFAFFAF3}" destId="{847BB88A-A46B-44DE-BFF6-748CA579E9F9}" srcOrd="0" destOrd="0" parTransId="{E0141438-BE47-46B0-8B58-9712B0E84F5B}" sibTransId="{7923AF43-083F-4C15-95FD-719B409E0D03}"/>
    <dgm:cxn modelId="{25EB56D8-E003-4BED-9A19-768EFA761DC9}" type="presOf" srcId="{C6338B60-E263-4E11-926C-82C0E215783A}" destId="{62BA19E8-FCF7-4CD6-A873-31771A2CE05A}" srcOrd="0" destOrd="1" presId="urn:microsoft.com/office/officeart/2005/8/layout/chevron2"/>
    <dgm:cxn modelId="{81C7D6D9-541C-4B91-85A6-6CE11A52F74E}" type="presOf" srcId="{847BB88A-A46B-44DE-BFF6-748CA579E9F9}" destId="{CEB71C8F-D699-4766-AEC1-B9CD3FA5CC3C}" srcOrd="0" destOrd="0" presId="urn:microsoft.com/office/officeart/2005/8/layout/chevron2"/>
    <dgm:cxn modelId="{FEA9F8F6-C279-4E2A-8485-219122A0F807}" srcId="{5EE1416A-6A3D-4080-BDB8-0FE5EEE3596F}" destId="{EBBF0D06-6857-4B9A-A28B-9126A441B911}" srcOrd="1" destOrd="0" parTransId="{89C0CF89-2B3A-4C28-B554-0AC6B3541286}" sibTransId="{D3605E3A-6E17-497E-8A47-409CDAF8851F}"/>
    <dgm:cxn modelId="{FC53B1F9-14FB-4C91-8A35-6B51A2F24EF3}" srcId="{FBA9823F-F955-456E-BC96-F456CFAFFAF3}" destId="{5EE1416A-6A3D-4080-BDB8-0FE5EEE3596F}" srcOrd="5" destOrd="0" parTransId="{C8C27C93-606E-4666-894A-613E2382E2FF}" sibTransId="{A74C43B1-4750-4256-8EDC-64DE32402CD2}"/>
    <dgm:cxn modelId="{83B557E3-EB67-4C17-A3DC-984CEA8512BC}" type="presParOf" srcId="{CE508D36-E9FC-49F6-8DAD-07295DEF2331}" destId="{EB0A2344-B6E6-4ACA-B5F3-0FD0A64E9C2B}" srcOrd="0" destOrd="0" presId="urn:microsoft.com/office/officeart/2005/8/layout/chevron2"/>
    <dgm:cxn modelId="{264C36FB-72C6-4916-B6F7-8C45E53F31A0}" type="presParOf" srcId="{EB0A2344-B6E6-4ACA-B5F3-0FD0A64E9C2B}" destId="{CEB71C8F-D699-4766-AEC1-B9CD3FA5CC3C}" srcOrd="0" destOrd="0" presId="urn:microsoft.com/office/officeart/2005/8/layout/chevron2"/>
    <dgm:cxn modelId="{BC4B062C-42A2-4CD4-81E6-BD1B641F5A7C}" type="presParOf" srcId="{EB0A2344-B6E6-4ACA-B5F3-0FD0A64E9C2B}" destId="{CF21C412-08F1-4ECD-ACA2-AE82EFA9BB16}" srcOrd="1" destOrd="0" presId="urn:microsoft.com/office/officeart/2005/8/layout/chevron2"/>
    <dgm:cxn modelId="{6765A0FF-1FE8-445D-B133-D38DE770A58B}" type="presParOf" srcId="{CE508D36-E9FC-49F6-8DAD-07295DEF2331}" destId="{E32A86B0-A70C-46B3-A56D-B8561AE62AC5}" srcOrd="1" destOrd="0" presId="urn:microsoft.com/office/officeart/2005/8/layout/chevron2"/>
    <dgm:cxn modelId="{465AD6C0-91DC-4D15-84E9-DBEB1DBDC997}" type="presParOf" srcId="{CE508D36-E9FC-49F6-8DAD-07295DEF2331}" destId="{B2F6E2DB-6316-4318-B70D-B7D71969C561}" srcOrd="2" destOrd="0" presId="urn:microsoft.com/office/officeart/2005/8/layout/chevron2"/>
    <dgm:cxn modelId="{6255DF33-7175-4061-BC3F-1CB26B4DB87B}" type="presParOf" srcId="{B2F6E2DB-6316-4318-B70D-B7D71969C561}" destId="{72241940-DA07-4528-AA53-A10ABDDFCB79}" srcOrd="0" destOrd="0" presId="urn:microsoft.com/office/officeart/2005/8/layout/chevron2"/>
    <dgm:cxn modelId="{E3738AA1-07C4-471A-A6EE-5064C183AA6A}" type="presParOf" srcId="{B2F6E2DB-6316-4318-B70D-B7D71969C561}" destId="{2F6D96BB-F4CD-4F56-9A7B-DBA1617C9B4C}" srcOrd="1" destOrd="0" presId="urn:microsoft.com/office/officeart/2005/8/layout/chevron2"/>
    <dgm:cxn modelId="{C68564A9-87DD-46E7-93FF-203C882E9FD1}" type="presParOf" srcId="{CE508D36-E9FC-49F6-8DAD-07295DEF2331}" destId="{FBDA9685-D1A8-4ADF-A781-566CC8348737}" srcOrd="3" destOrd="0" presId="urn:microsoft.com/office/officeart/2005/8/layout/chevron2"/>
    <dgm:cxn modelId="{D32ECCB1-1989-4C5B-BABC-5A0EB3AF5EB8}" type="presParOf" srcId="{CE508D36-E9FC-49F6-8DAD-07295DEF2331}" destId="{3A0D7AA6-CDE4-4792-9526-877EE984C338}" srcOrd="4" destOrd="0" presId="urn:microsoft.com/office/officeart/2005/8/layout/chevron2"/>
    <dgm:cxn modelId="{834D600A-3338-4E07-BA78-C21304B1E844}" type="presParOf" srcId="{3A0D7AA6-CDE4-4792-9526-877EE984C338}" destId="{72774CD3-FB26-4CAB-8F17-887B9AE528EC}" srcOrd="0" destOrd="0" presId="urn:microsoft.com/office/officeart/2005/8/layout/chevron2"/>
    <dgm:cxn modelId="{A194AC02-F194-4342-9AEF-8E9FDABA1210}" type="presParOf" srcId="{3A0D7AA6-CDE4-4792-9526-877EE984C338}" destId="{62BA19E8-FCF7-4CD6-A873-31771A2CE05A}" srcOrd="1" destOrd="0" presId="urn:microsoft.com/office/officeart/2005/8/layout/chevron2"/>
    <dgm:cxn modelId="{055C1941-0F2D-4C7D-ABBE-5702DD127C9A}" type="presParOf" srcId="{CE508D36-E9FC-49F6-8DAD-07295DEF2331}" destId="{D2244A7F-9EF6-4736-8B36-B5CCB0944F64}" srcOrd="5" destOrd="0" presId="urn:microsoft.com/office/officeart/2005/8/layout/chevron2"/>
    <dgm:cxn modelId="{030A9B97-5235-4BD7-928A-7C6DD6C6FE83}" type="presParOf" srcId="{CE508D36-E9FC-49F6-8DAD-07295DEF2331}" destId="{BFD363D6-5219-409D-83E1-69A7D7B6AE5E}" srcOrd="6" destOrd="0" presId="urn:microsoft.com/office/officeart/2005/8/layout/chevron2"/>
    <dgm:cxn modelId="{E908195A-35EE-4F58-8B5F-279DA9AC7C07}" type="presParOf" srcId="{BFD363D6-5219-409D-83E1-69A7D7B6AE5E}" destId="{5A99C99F-5282-46D4-B048-62E40E2A553B}" srcOrd="0" destOrd="0" presId="urn:microsoft.com/office/officeart/2005/8/layout/chevron2"/>
    <dgm:cxn modelId="{E8DAD5B1-58F5-48D1-84EB-9523CD6E1220}" type="presParOf" srcId="{BFD363D6-5219-409D-83E1-69A7D7B6AE5E}" destId="{CB04388F-1A01-4473-84C6-BB9F06FD6FB0}" srcOrd="1" destOrd="0" presId="urn:microsoft.com/office/officeart/2005/8/layout/chevron2"/>
    <dgm:cxn modelId="{D7125327-ECB3-4669-BA57-74BA1D1DF028}" type="presParOf" srcId="{CE508D36-E9FC-49F6-8DAD-07295DEF2331}" destId="{8B7515D1-F9A6-4B33-AE32-AAFD08A923D8}" srcOrd="7" destOrd="0" presId="urn:microsoft.com/office/officeart/2005/8/layout/chevron2"/>
    <dgm:cxn modelId="{D2E7140F-C7A0-4AC9-80EC-15012A7E444E}" type="presParOf" srcId="{CE508D36-E9FC-49F6-8DAD-07295DEF2331}" destId="{DD34D3B2-A379-4F3C-9389-12AC34ABCF2D}" srcOrd="8" destOrd="0" presId="urn:microsoft.com/office/officeart/2005/8/layout/chevron2"/>
    <dgm:cxn modelId="{D47B986D-7BB5-4092-952F-91F887072261}" type="presParOf" srcId="{DD34D3B2-A379-4F3C-9389-12AC34ABCF2D}" destId="{264517FF-8760-4CB0-A158-7B3666EE8D4B}" srcOrd="0" destOrd="0" presId="urn:microsoft.com/office/officeart/2005/8/layout/chevron2"/>
    <dgm:cxn modelId="{2F851C39-D7CA-4EE0-B872-DBC282CF9AD3}" type="presParOf" srcId="{DD34D3B2-A379-4F3C-9389-12AC34ABCF2D}" destId="{ED6D1084-7C8D-4E81-861C-3A0B7CFE8389}" srcOrd="1" destOrd="0" presId="urn:microsoft.com/office/officeart/2005/8/layout/chevron2"/>
    <dgm:cxn modelId="{E3CB106B-9A8D-4811-8C24-E050EC0A3151}" type="presParOf" srcId="{CE508D36-E9FC-49F6-8DAD-07295DEF2331}" destId="{C7BFB5F5-4083-454F-B7ED-33567483ED46}" srcOrd="9" destOrd="0" presId="urn:microsoft.com/office/officeart/2005/8/layout/chevron2"/>
    <dgm:cxn modelId="{E7C99D85-BC02-4F66-8353-42A6AFE95CE4}" type="presParOf" srcId="{CE508D36-E9FC-49F6-8DAD-07295DEF2331}" destId="{B744912A-6C23-4312-B4B9-9AD137B5A2CC}" srcOrd="10" destOrd="0" presId="urn:microsoft.com/office/officeart/2005/8/layout/chevron2"/>
    <dgm:cxn modelId="{35A769F5-F505-41B4-A102-AFB132B57267}" type="presParOf" srcId="{B744912A-6C23-4312-B4B9-9AD137B5A2CC}" destId="{EA91DA76-B413-4E6B-AC90-55A6128EDA98}" srcOrd="0" destOrd="0" presId="urn:microsoft.com/office/officeart/2005/8/layout/chevron2"/>
    <dgm:cxn modelId="{9996521A-F567-43BC-A132-2E85464ABF75}" type="presParOf" srcId="{B744912A-6C23-4312-B4B9-9AD137B5A2CC}" destId="{684D2134-A412-4083-AB6B-3D1DF44A105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1C8F-D699-4766-AEC1-B9CD3FA5CC3C}">
      <dsp:nvSpPr>
        <dsp:cNvPr id="0" name=""/>
        <dsp:cNvSpPr/>
      </dsp:nvSpPr>
      <dsp:spPr>
        <a:xfrm rot="5400000">
          <a:off x="-150527" y="15239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What</a:t>
          </a:r>
        </a:p>
      </dsp:txBody>
      <dsp:txXfrm rot="-5400000">
        <a:off x="1" y="353093"/>
        <a:ext cx="702460" cy="301055"/>
      </dsp:txXfrm>
    </dsp:sp>
    <dsp:sp modelId="{CF21C412-08F1-4ECD-ACA2-AE82EFA9BB16}">
      <dsp:nvSpPr>
        <dsp:cNvPr id="0" name=""/>
        <dsp:cNvSpPr/>
      </dsp:nvSpPr>
      <dsp:spPr>
        <a:xfrm rot="5400000">
          <a:off x="4152587" y="-344826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Trang web học tiếng Anh</a:t>
          </a:r>
          <a:r>
            <a:rPr lang="en-US" sz="1900" kern="1200"/>
            <a:t>	</a:t>
          </a:r>
        </a:p>
      </dsp:txBody>
      <dsp:txXfrm rot="-5400000">
        <a:off x="702460" y="33706"/>
        <a:ext cx="7520697" cy="588600"/>
      </dsp:txXfrm>
    </dsp:sp>
    <dsp:sp modelId="{72241940-DA07-4528-AA53-A10ABDDFCB79}">
      <dsp:nvSpPr>
        <dsp:cNvPr id="0" name=""/>
        <dsp:cNvSpPr/>
      </dsp:nvSpPr>
      <dsp:spPr>
        <a:xfrm rot="5400000">
          <a:off x="-150527" y="1058866"/>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Who</a:t>
          </a:r>
        </a:p>
      </dsp:txBody>
      <dsp:txXfrm rot="-5400000">
        <a:off x="1" y="1259568"/>
        <a:ext cx="702460" cy="301055"/>
      </dsp:txXfrm>
    </dsp:sp>
    <dsp:sp modelId="{2F6D96BB-F4CD-4F56-9A7B-DBA1617C9B4C}">
      <dsp:nvSpPr>
        <dsp:cNvPr id="0" name=""/>
        <dsp:cNvSpPr/>
      </dsp:nvSpPr>
      <dsp:spPr>
        <a:xfrm rot="5400000">
          <a:off x="4152587" y="-254178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Dành cho trẻ em từ 5 đến 10 tuổi</a:t>
          </a:r>
        </a:p>
      </dsp:txBody>
      <dsp:txXfrm rot="-5400000">
        <a:off x="702460" y="940181"/>
        <a:ext cx="7520697" cy="588600"/>
      </dsp:txXfrm>
    </dsp:sp>
    <dsp:sp modelId="{72774CD3-FB26-4CAB-8F17-887B9AE528EC}">
      <dsp:nvSpPr>
        <dsp:cNvPr id="0" name=""/>
        <dsp:cNvSpPr/>
      </dsp:nvSpPr>
      <dsp:spPr>
        <a:xfrm rot="5400000">
          <a:off x="-150527" y="196534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How</a:t>
          </a:r>
        </a:p>
      </dsp:txBody>
      <dsp:txXfrm rot="-5400000">
        <a:off x="1" y="2166043"/>
        <a:ext cx="702460" cy="301055"/>
      </dsp:txXfrm>
    </dsp:sp>
    <dsp:sp modelId="{62BA19E8-FCF7-4CD6-A873-31771A2CE05A}">
      <dsp:nvSpPr>
        <dsp:cNvPr id="0" name=""/>
        <dsp:cNvSpPr/>
      </dsp:nvSpPr>
      <dsp:spPr>
        <a:xfrm rot="5400000">
          <a:off x="4152587" y="-1635312"/>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Người dùng đăng nhập vào hệ thống</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Học bài theo lộ trình</a:t>
          </a:r>
        </a:p>
      </dsp:txBody>
      <dsp:txXfrm rot="-5400000">
        <a:off x="702460" y="1846657"/>
        <a:ext cx="7520697" cy="588600"/>
      </dsp:txXfrm>
    </dsp:sp>
    <dsp:sp modelId="{5A99C99F-5282-46D4-B048-62E40E2A553B}">
      <dsp:nvSpPr>
        <dsp:cNvPr id="0" name=""/>
        <dsp:cNvSpPr/>
      </dsp:nvSpPr>
      <dsp:spPr>
        <a:xfrm rot="5400000">
          <a:off x="-150527" y="2871817"/>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When</a:t>
          </a:r>
        </a:p>
      </dsp:txBody>
      <dsp:txXfrm rot="-5400000">
        <a:off x="1" y="3072519"/>
        <a:ext cx="702460" cy="301055"/>
      </dsp:txXfrm>
    </dsp:sp>
    <dsp:sp modelId="{CB04388F-1A01-4473-84C6-BB9F06FD6FB0}">
      <dsp:nvSpPr>
        <dsp:cNvPr id="0" name=""/>
        <dsp:cNvSpPr/>
      </dsp:nvSpPr>
      <dsp:spPr>
        <a:xfrm rot="5400000">
          <a:off x="4152587" y="-728837"/>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Bất cứ khi nào người dùng muốn</a:t>
          </a:r>
        </a:p>
      </dsp:txBody>
      <dsp:txXfrm rot="-5400000">
        <a:off x="702460" y="2753132"/>
        <a:ext cx="7520697" cy="588600"/>
      </dsp:txXfrm>
    </dsp:sp>
    <dsp:sp modelId="{264517FF-8760-4CB0-A158-7B3666EE8D4B}">
      <dsp:nvSpPr>
        <dsp:cNvPr id="0" name=""/>
        <dsp:cNvSpPr/>
      </dsp:nvSpPr>
      <dsp:spPr>
        <a:xfrm rot="5400000">
          <a:off x="-150527" y="3778292"/>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Where</a:t>
          </a:r>
        </a:p>
      </dsp:txBody>
      <dsp:txXfrm rot="-5400000">
        <a:off x="1" y="3978994"/>
        <a:ext cx="702460" cy="301055"/>
      </dsp:txXfrm>
    </dsp:sp>
    <dsp:sp modelId="{ED6D1084-7C8D-4E81-861C-3A0B7CFE8389}">
      <dsp:nvSpPr>
        <dsp:cNvPr id="0" name=""/>
        <dsp:cNvSpPr/>
      </dsp:nvSpPr>
      <dsp:spPr>
        <a:xfrm rot="5400000">
          <a:off x="4152587" y="17763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Sử dụng laptop, PC, smart phone có kết nối mạng truy cập vào website</a:t>
          </a:r>
          <a:r>
            <a:rPr lang="en-US" sz="1900" kern="1200"/>
            <a:t>	</a:t>
          </a:r>
        </a:p>
      </dsp:txBody>
      <dsp:txXfrm rot="-5400000">
        <a:off x="702460" y="3659607"/>
        <a:ext cx="7520697" cy="588600"/>
      </dsp:txXfrm>
    </dsp:sp>
    <dsp:sp modelId="{EA91DA76-B413-4E6B-AC90-55A6128EDA98}">
      <dsp:nvSpPr>
        <dsp:cNvPr id="0" name=""/>
        <dsp:cNvSpPr/>
      </dsp:nvSpPr>
      <dsp:spPr>
        <a:xfrm rot="5400000">
          <a:off x="-150527" y="4684768"/>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Why</a:t>
          </a:r>
        </a:p>
      </dsp:txBody>
      <dsp:txXfrm rot="-5400000">
        <a:off x="1" y="4885470"/>
        <a:ext cx="702460" cy="301055"/>
      </dsp:txXfrm>
    </dsp:sp>
    <dsp:sp modelId="{684D2134-A412-4083-AB6B-3D1DF44A1053}">
      <dsp:nvSpPr>
        <dsp:cNvPr id="0" name=""/>
        <dsp:cNvSpPr/>
      </dsp:nvSpPr>
      <dsp:spPr>
        <a:xfrm rot="5400000">
          <a:off x="4152587" y="108411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Đáp ứng nhu cầu học tiếng Anh</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Các bài học sinh động, đa dạng về âm thanh, hình ảnh, chủ đề</a:t>
          </a:r>
          <a:r>
            <a:rPr lang="en-US" sz="1900" kern="1200"/>
            <a:t>.</a:t>
          </a:r>
        </a:p>
      </dsp:txBody>
      <dsp:txXfrm rot="-5400000">
        <a:off x="702460" y="4566082"/>
        <a:ext cx="7520697" cy="5886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1E4-8D4F-4F13-A11D-B2F8E248C75F}"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E8A9-1332-43C3-9C65-C26D4AF875E6}" type="slidenum">
              <a:rPr lang="en-US" smtClean="0"/>
              <a:t>‹#›</a:t>
            </a:fld>
            <a:endParaRPr lang="en-US"/>
          </a:p>
        </p:txBody>
      </p:sp>
    </p:spTree>
    <p:extLst>
      <p:ext uri="{BB962C8B-B14F-4D97-AF65-F5344CB8AC3E}">
        <p14:creationId xmlns:p14="http://schemas.microsoft.com/office/powerpoint/2010/main" val="1218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a:t>
            </a:fld>
            <a:endParaRPr lang="en-US"/>
          </a:p>
        </p:txBody>
      </p:sp>
    </p:spTree>
    <p:extLst>
      <p:ext uri="{BB962C8B-B14F-4D97-AF65-F5344CB8AC3E}">
        <p14:creationId xmlns:p14="http://schemas.microsoft.com/office/powerpoint/2010/main" val="424013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 dụng giúp cho người dùng là trẻ em có độ tuổi từ 5 đến 10 tuổi có một kênh học tập thú vị</a:t>
            </a:r>
          </a:p>
          <a:p>
            <a:r>
              <a:rPr lang="en-US"/>
              <a:t>Giúp cho người dung có thể học từ vựng, các cấu trúc đơn giản của tiếng Anh và có thể nghe các từ, các cấu trúc đơn giản của tiếng Anh.</a:t>
            </a:r>
          </a:p>
        </p:txBody>
      </p:sp>
      <p:sp>
        <p:nvSpPr>
          <p:cNvPr id="4" name="Slide Number Placeholder 3"/>
          <p:cNvSpPr>
            <a:spLocks noGrp="1"/>
          </p:cNvSpPr>
          <p:nvPr>
            <p:ph type="sldNum" sz="quarter" idx="5"/>
          </p:nvPr>
        </p:nvSpPr>
        <p:spPr/>
        <p:txBody>
          <a:bodyPr/>
          <a:lstStyle/>
          <a:p>
            <a:fld id="{166BE8A9-1332-43C3-9C65-C26D4AF875E6}" type="slidenum">
              <a:rPr lang="en-US" smtClean="0"/>
              <a:t>2</a:t>
            </a:fld>
            <a:endParaRPr lang="en-US"/>
          </a:p>
        </p:txBody>
      </p:sp>
    </p:spTree>
    <p:extLst>
      <p:ext uri="{BB962C8B-B14F-4D97-AF65-F5344CB8AC3E}">
        <p14:creationId xmlns:p14="http://schemas.microsoft.com/office/powerpoint/2010/main" val="369516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panose="020B0604020202020204" pitchFamily="34" charset="0"/>
                <a:cs typeface="Arial" panose="020B0604020202020204" pitchFamily="34" charset="0"/>
              </a:rPr>
              <a:t>Đây là cái gì ?</a:t>
            </a:r>
          </a:p>
          <a:p>
            <a:r>
              <a:rPr lang="en-US">
                <a:latin typeface="Arial" panose="020B0604020202020204" pitchFamily="34" charset="0"/>
                <a:cs typeface="Arial" panose="020B0604020202020204" pitchFamily="34" charset="0"/>
              </a:rPr>
              <a:t>	Đây là trang học tiếng anh theo các chủ đề gia đình, động vật, cây cối.</a:t>
            </a:r>
          </a:p>
          <a:p>
            <a:r>
              <a:rPr lang="en-US">
                <a:latin typeface="Arial" panose="020B0604020202020204" pitchFamily="34" charset="0"/>
                <a:cs typeface="Arial" panose="020B0604020202020204" pitchFamily="34" charset="0"/>
              </a:rPr>
              <a:t>	Có các bài tập nhỏ theo từng bài học và bài tập lớn theo từng chủ đề.</a:t>
            </a:r>
          </a:p>
          <a:p>
            <a:r>
              <a:rPr lang="en-US">
                <a:latin typeface="Arial" panose="020B0604020202020204" pitchFamily="34" charset="0"/>
                <a:cs typeface="Arial" panose="020B0604020202020204" pitchFamily="34" charset="0"/>
              </a:rPr>
              <a:t>Dành cho ai ?</a:t>
            </a:r>
          </a:p>
          <a:p>
            <a:r>
              <a:rPr lang="en-US">
                <a:latin typeface="Arial" panose="020B0604020202020204" pitchFamily="34" charset="0"/>
                <a:cs typeface="Arial" panose="020B0604020202020204" pitchFamily="34" charset="0"/>
              </a:rPr>
              <a:t>	Dành cho trẻ em từ 5 đến 10 tuổi</a:t>
            </a:r>
            <a:r>
              <a:rPr lang="en-US"/>
              <a:t>.</a:t>
            </a:r>
          </a:p>
          <a:p>
            <a:r>
              <a:rPr lang="en-US">
                <a:latin typeface="Arial" panose="020B0604020202020204" pitchFamily="34" charset="0"/>
                <a:cs typeface="Arial" panose="020B0604020202020204" pitchFamily="34" charset="0"/>
              </a:rPr>
              <a:t>Sử dụng như thế nào ?</a:t>
            </a:r>
          </a:p>
          <a:p>
            <a:r>
              <a:rPr lang="en-US">
                <a:latin typeface="Arial" panose="020B0604020202020204" pitchFamily="34" charset="0"/>
                <a:cs typeface="Arial" panose="020B0604020202020204" pitchFamily="34" charset="0"/>
              </a:rPr>
              <a:t>	Người dùng đăng ký, điền thông tin cá nhân dựa vào độ tuổi, tên.</a:t>
            </a:r>
          </a:p>
          <a:p>
            <a:r>
              <a:rPr lang="en-US">
                <a:latin typeface="Arial" panose="020B0604020202020204" pitchFamily="34" charset="0"/>
                <a:cs typeface="Arial" panose="020B0604020202020204" pitchFamily="34" charset="0"/>
              </a:rPr>
              <a:t>	Người dung sẽ được cung cấp các bài học theo lứa tuổi đã chọn. Nếu đạt được</a:t>
            </a:r>
          </a:p>
          <a:p>
            <a:r>
              <a:rPr lang="en-US">
                <a:latin typeface="Arial" panose="020B0604020202020204" pitchFamily="34" charset="0"/>
                <a:cs typeface="Arial" panose="020B0604020202020204" pitchFamily="34" charset="0"/>
              </a:rPr>
              <a:t>yêu cầu thì người dung nâng cấp bài học</a:t>
            </a:r>
          </a:p>
          <a:p>
            <a:r>
              <a:rPr lang="en-US">
                <a:latin typeface="Arial" panose="020B0604020202020204" pitchFamily="34" charset="0"/>
                <a:cs typeface="Arial" panose="020B0604020202020204" pitchFamily="34" charset="0"/>
              </a:rPr>
              <a:t>Khi nào người dùng sử dụng ?</a:t>
            </a:r>
          </a:p>
          <a:p>
            <a:r>
              <a:rPr lang="en-US">
                <a:latin typeface="Arial" panose="020B0604020202020204" pitchFamily="34" charset="0"/>
                <a:cs typeface="Arial" panose="020B0604020202020204" pitchFamily="34" charset="0"/>
              </a:rPr>
              <a:t>	Bất cứ khi nào người dung muốn</a:t>
            </a:r>
          </a:p>
          <a:p>
            <a:r>
              <a:rPr lang="en-US">
                <a:latin typeface="Arial" panose="020B0604020202020204" pitchFamily="34" charset="0"/>
                <a:cs typeface="Arial" panose="020B0604020202020204" pitchFamily="34" charset="0"/>
              </a:rPr>
              <a:t>Sử dụng ở đâu ?</a:t>
            </a:r>
          </a:p>
          <a:p>
            <a:r>
              <a:rPr lang="en-US">
                <a:latin typeface="Arial" panose="020B0604020202020204" pitchFamily="34" charset="0"/>
                <a:cs typeface="Arial" panose="020B0604020202020204" pitchFamily="34" charset="0"/>
              </a:rPr>
              <a:t>	Sử dụng laptop, PC, smart phone có kết nối Internet để truy cập vào website.</a:t>
            </a:r>
          </a:p>
          <a:p>
            <a:r>
              <a:rPr lang="en-US">
                <a:latin typeface="Arial" panose="020B0604020202020204" pitchFamily="34" charset="0"/>
                <a:cs typeface="Arial" panose="020B0604020202020204" pitchFamily="34" charset="0"/>
              </a:rPr>
              <a:t>Tại sao sử dụng website ?</a:t>
            </a:r>
          </a:p>
          <a:p>
            <a:r>
              <a:rPr lang="en-US">
                <a:latin typeface="Arial" panose="020B0604020202020204" pitchFamily="34" charset="0"/>
                <a:cs typeface="Arial" panose="020B0604020202020204" pitchFamily="34" charset="0"/>
              </a:rPr>
              <a:t>	Là nơi cung cấp các bài học cho trẻ em.</a:t>
            </a:r>
          </a:p>
          <a:p>
            <a:r>
              <a:rPr lang="en-US">
                <a:latin typeface="Arial" panose="020B0604020202020204" pitchFamily="34" charset="0"/>
                <a:cs typeface="Arial" panose="020B0604020202020204" pitchFamily="34" charset="0"/>
              </a:rPr>
              <a:t>	Đáp ứng nhu cầu học tiếng Anh.</a:t>
            </a:r>
          </a:p>
          <a:p>
            <a:r>
              <a:rPr lang="en-US">
                <a:latin typeface="Arial" panose="020B0604020202020204" pitchFamily="34" charset="0"/>
                <a:cs typeface="Arial" panose="020B0604020202020204" pitchFamily="34" charset="0"/>
              </a:rPr>
              <a:t>	Có hình ảnh, âm thanh sống động giúp việc học trở nên thích thú, vui vẻ.</a:t>
            </a:r>
          </a:p>
          <a:p>
            <a:endParaRPr lang="en-US"/>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3</a:t>
            </a:fld>
            <a:endParaRPr lang="en-US"/>
          </a:p>
        </p:txBody>
      </p:sp>
    </p:spTree>
    <p:extLst>
      <p:ext uri="{BB962C8B-B14F-4D97-AF65-F5344CB8AC3E}">
        <p14:creationId xmlns:p14="http://schemas.microsoft.com/office/powerpoint/2010/main" val="263340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7</a:t>
            </a:fld>
            <a:endParaRPr lang="en-US"/>
          </a:p>
        </p:txBody>
      </p:sp>
    </p:spTree>
    <p:extLst>
      <p:ext uri="{BB962C8B-B14F-4D97-AF65-F5344CB8AC3E}">
        <p14:creationId xmlns:p14="http://schemas.microsoft.com/office/powerpoint/2010/main" val="240880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phần đăng ký, nhập các thông tin họ và tên, ngày sinh, email, tài khoản và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các thông tin nhập vào có hợp lệ hay không. Các trường không được để trống, họ tên không có ký tự đặc biệt, tài khoản phải có hơn 6 ký tự, mật khẩu có ít nhất 6 ký tự và nhiều nhất 16 ký tự bao gồm ký tự đặc biệt, số và chữ, mật khẩu nhập lại phải trùng với mật khẩu ở trên.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ký đã có hay chưa.</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hiện thông báo đăng ký thành công và chuyển người dùng vào màn hình đăng nhập.</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457200">
              <a:lnSpc>
                <a:spcPct val="115000"/>
              </a:lnSpc>
              <a:spcAft>
                <a:spcPts val="1000"/>
              </a:spcAft>
            </a:pPr>
            <a:r>
              <a:rPr lang="en-US" sz="1800">
                <a:effectLst/>
                <a:latin typeface="Times New Roman" panose="02020603050405020304" pitchFamily="18" charset="0"/>
                <a:ea typeface="Calibri" panose="020F0502020204030204" pitchFamily="34" charset="0"/>
              </a:rPr>
              <a:t>	[ Các trường thông tin người dùng nhập không hợp lệ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Tên đăng nhập đã tồn tại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8</a:t>
            </a:fld>
            <a:endParaRPr lang="en-US"/>
          </a:p>
        </p:txBody>
      </p:sp>
    </p:spTree>
    <p:extLst>
      <p:ext uri="{BB962C8B-B14F-4D97-AF65-F5344CB8AC3E}">
        <p14:creationId xmlns:p14="http://schemas.microsoft.com/office/powerpoint/2010/main" val="53250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lần lượt nhập vào tài khoản và mật khẩu sau đó nhấn vào nút đăng nhập.</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nhập có tồn tại hay chưa. Nếu đã tồn tại thì kiểm tra mật khẩu có trùng với tên tài khoản hay không.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Tất cả hoản tất người dùng được đăng nhập vào hệ thống.</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sai tài khoản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tài khoản không tồn tại.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Hiện thông báo cho người dùng nhập sai tên tài khoản.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tài khoản.</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dự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đúng tài khoản, sai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mật khẩu nhập sai.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Hiển thị thông báo cho người dùng nhập sai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mật khẩu.</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quên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mã xác nhận lấy lại mật khẩu qua email người dùng đăng ký từ đầu.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thông báo đã gửi mã xác nhận về email.</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kiểm tra email để lấy mã xác nhận.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nhập mã xác nhận và mật khẩu mới.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mã xác nhận có chính xác hay không. Và thời gian nhập có trong 5 phút.</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Nếu thành công sẽ lưu lại thông tin của người dùng vào cơ sở dữ liệu.</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9</a:t>
            </a:fld>
            <a:endParaRPr lang="en-US"/>
          </a:p>
        </p:txBody>
      </p:sp>
    </p:spTree>
    <p:extLst>
      <p:ext uri="{BB962C8B-B14F-4D97-AF65-F5344CB8AC3E}">
        <p14:creationId xmlns:p14="http://schemas.microsoft.com/office/powerpoint/2010/main" val="21217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vào bài học theo lộ trình đã được xây dựng sẵn.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làm bài kiểm tra kết thúc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nếu không phạm quá 3 lỗi trong bài kiểm tra. </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và qua bài học mới.</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phụ</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lại bài học đã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thoát ra trong lúc học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hoàn thành.</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không lưu kết quả vào cơ sở dữ liệu.</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phạm quá 3 lỗi trong khi làm bài kiểm tra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lưu vào hệ thống.</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phải học lại bài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10</a:t>
            </a:fld>
            <a:endParaRPr lang="en-US"/>
          </a:p>
        </p:txBody>
      </p:sp>
    </p:spTree>
    <p:extLst>
      <p:ext uri="{BB962C8B-B14F-4D97-AF65-F5344CB8AC3E}">
        <p14:creationId xmlns:p14="http://schemas.microsoft.com/office/powerpoint/2010/main" val="73821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670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8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735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501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66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04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320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63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90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7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8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957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09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31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609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71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3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5/6/2021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25135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364822-089D-41A9-ADF6-157234011E30}"/>
              </a:ext>
            </a:extLst>
          </p:cNvPr>
          <p:cNvSpPr txBox="1"/>
          <p:nvPr/>
        </p:nvSpPr>
        <p:spPr>
          <a:xfrm>
            <a:off x="2047729" y="772506"/>
            <a:ext cx="8096542" cy="707886"/>
          </a:xfrm>
          <a:prstGeom prst="rect">
            <a:avLst/>
          </a:prstGeom>
          <a:noFill/>
        </p:spPr>
        <p:txBody>
          <a:bodyPr wrap="square" rtlCol="0">
            <a:spAutoFit/>
          </a:bodyPr>
          <a:lstStyle/>
          <a:p>
            <a:r>
              <a:rPr lang="en-US" sz="4000" b="1" dirty="0" err="1">
                <a:latin typeface="Arial" panose="020B0604020202020204" pitchFamily="34" charset="0"/>
                <a:cs typeface="Arial" panose="020B0604020202020204" pitchFamily="34" charset="0"/>
              </a:rPr>
              <a:t>Nhập</a:t>
            </a:r>
            <a:r>
              <a:rPr lang="en-US" sz="4000" b="1">
                <a:latin typeface="Arial" panose="020B0604020202020204" pitchFamily="34" charset="0"/>
                <a:cs typeface="Arial" panose="020B0604020202020204" pitchFamily="34" charset="0"/>
              </a:rPr>
              <a:t> môn công nghệ phần mềm</a:t>
            </a:r>
          </a:p>
        </p:txBody>
      </p:sp>
      <p:sp>
        <p:nvSpPr>
          <p:cNvPr id="7" name="TextBox 6">
            <a:extLst>
              <a:ext uri="{FF2B5EF4-FFF2-40B4-BE49-F238E27FC236}">
                <a16:creationId xmlns:a16="http://schemas.microsoft.com/office/drawing/2014/main" id="{7D08F386-C914-455C-BB45-46D72B781C69}"/>
              </a:ext>
            </a:extLst>
          </p:cNvPr>
          <p:cNvSpPr txBox="1"/>
          <p:nvPr/>
        </p:nvSpPr>
        <p:spPr>
          <a:xfrm>
            <a:off x="5868140" y="3884749"/>
            <a:ext cx="533547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Tên: Tạ Anh Kiệt			Mssv: 18130119</a:t>
            </a:r>
          </a:p>
          <a:p>
            <a:r>
              <a:rPr lang="en-US">
                <a:latin typeface="Arial" panose="020B0604020202020204" pitchFamily="34" charset="0"/>
                <a:cs typeface="Arial" panose="020B0604020202020204" pitchFamily="34" charset="0"/>
              </a:rPr>
              <a:t>         Bùi Anh Tuấn		Mssv: 18130267</a:t>
            </a:r>
          </a:p>
          <a:p>
            <a:r>
              <a:rPr lang="en-US">
                <a:latin typeface="Arial" panose="020B0604020202020204" pitchFamily="34" charset="0"/>
                <a:cs typeface="Arial" panose="020B0604020202020204" pitchFamily="34" charset="0"/>
              </a:rPr>
              <a:t>         Nguyễn Hồng Viên	Mssv: 18130282</a:t>
            </a:r>
          </a:p>
          <a:p>
            <a:endParaRPr lang="en-US"/>
          </a:p>
        </p:txBody>
      </p:sp>
      <p:sp>
        <p:nvSpPr>
          <p:cNvPr id="8" name="TextBox 7">
            <a:extLst>
              <a:ext uri="{FF2B5EF4-FFF2-40B4-BE49-F238E27FC236}">
                <a16:creationId xmlns:a16="http://schemas.microsoft.com/office/drawing/2014/main" id="{C1BF191A-8D86-4C83-9349-26848CAB14EA}"/>
              </a:ext>
            </a:extLst>
          </p:cNvPr>
          <p:cNvSpPr txBox="1"/>
          <p:nvPr/>
        </p:nvSpPr>
        <p:spPr>
          <a:xfrm>
            <a:off x="5868140" y="5276506"/>
            <a:ext cx="573497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Gv hướng dẫn: Vũ Đức Công Song</a:t>
            </a:r>
          </a:p>
        </p:txBody>
      </p:sp>
      <p:sp>
        <p:nvSpPr>
          <p:cNvPr id="9" name="TextBox 8">
            <a:extLst>
              <a:ext uri="{FF2B5EF4-FFF2-40B4-BE49-F238E27FC236}">
                <a16:creationId xmlns:a16="http://schemas.microsoft.com/office/drawing/2014/main" id="{BC40FD19-2F22-4F39-8815-5C1CA1A5D59A}"/>
              </a:ext>
            </a:extLst>
          </p:cNvPr>
          <p:cNvSpPr txBox="1"/>
          <p:nvPr/>
        </p:nvSpPr>
        <p:spPr>
          <a:xfrm>
            <a:off x="3145232" y="2045882"/>
            <a:ext cx="5901536"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Website học tiếng Anh</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B11-2069-4E0E-9B54-5D1611C6CEB5}"/>
              </a:ext>
            </a:extLst>
          </p:cNvPr>
          <p:cNvSpPr>
            <a:spLocks noGrp="1"/>
          </p:cNvSpPr>
          <p:nvPr>
            <p:ph type="title"/>
          </p:nvPr>
        </p:nvSpPr>
        <p:spPr>
          <a:xfrm>
            <a:off x="1511186" y="10886"/>
            <a:ext cx="10018713" cy="1752599"/>
          </a:xfrm>
        </p:spPr>
        <p:txBody>
          <a:bodyPr/>
          <a:lstStyle/>
          <a:p>
            <a:pPr algn="l"/>
            <a:r>
              <a:rPr lang="en-US"/>
              <a:t>Học bài học</a:t>
            </a:r>
          </a:p>
        </p:txBody>
      </p:sp>
      <p:graphicFrame>
        <p:nvGraphicFramePr>
          <p:cNvPr id="3" name="Table 2">
            <a:extLst>
              <a:ext uri="{FF2B5EF4-FFF2-40B4-BE49-F238E27FC236}">
                <a16:creationId xmlns:a16="http://schemas.microsoft.com/office/drawing/2014/main" id="{03924BAB-FB87-4CC7-87BC-2F62E85F69BA}"/>
              </a:ext>
            </a:extLst>
          </p:cNvPr>
          <p:cNvGraphicFramePr>
            <a:graphicFrameLocks noGrp="1"/>
          </p:cNvGraphicFramePr>
          <p:nvPr>
            <p:extLst>
              <p:ext uri="{D42A27DB-BD31-4B8C-83A1-F6EECF244321}">
                <p14:modId xmlns:p14="http://schemas.microsoft.com/office/powerpoint/2010/main" val="2583770354"/>
              </p:ext>
            </p:extLst>
          </p:nvPr>
        </p:nvGraphicFramePr>
        <p:xfrm>
          <a:off x="2258786" y="1676400"/>
          <a:ext cx="7674429" cy="476794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val="641265126"/>
                    </a:ext>
                  </a:extLst>
                </a:gridCol>
                <a:gridCol w="5527165">
                  <a:extLst>
                    <a:ext uri="{9D8B030D-6E8A-4147-A177-3AD203B41FA5}">
                      <a16:colId xmlns:a16="http://schemas.microsoft.com/office/drawing/2014/main"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Học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tham gia vào học của mình</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6806107"/>
                  </a:ext>
                </a:extLst>
              </a:tr>
              <a:tr h="107117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vào giao diện học, chọn bài học của mình theo lộ trình của hệ thống và bắt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kết thúc bài học, kết thúc bài kiểm tra của từng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9520489"/>
                  </a:ext>
                </a:extLst>
              </a:tr>
            </a:tbl>
          </a:graphicData>
        </a:graphic>
      </p:graphicFrame>
    </p:spTree>
    <p:extLst>
      <p:ext uri="{BB962C8B-B14F-4D97-AF65-F5344CB8AC3E}">
        <p14:creationId xmlns:p14="http://schemas.microsoft.com/office/powerpoint/2010/main" val="345779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FC8F1-55E7-444C-96AE-B434EF659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281" y="0"/>
            <a:ext cx="8589438" cy="6858000"/>
          </a:xfrm>
          <a:prstGeom prst="rect">
            <a:avLst/>
          </a:prstGeom>
        </p:spPr>
      </p:pic>
    </p:spTree>
    <p:extLst>
      <p:ext uri="{BB962C8B-B14F-4D97-AF65-F5344CB8AC3E}">
        <p14:creationId xmlns:p14="http://schemas.microsoft.com/office/powerpoint/2010/main" val="9512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FD0C1-8AC2-4D62-B2E9-5BF21A2A1358}"/>
              </a:ext>
            </a:extLst>
          </p:cNvPr>
          <p:cNvSpPr txBox="1"/>
          <p:nvPr/>
        </p:nvSpPr>
        <p:spPr>
          <a:xfrm>
            <a:off x="2343705" y="1278384"/>
            <a:ext cx="730632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1. Yêu cầu:</a:t>
            </a:r>
          </a:p>
        </p:txBody>
      </p:sp>
      <p:sp>
        <p:nvSpPr>
          <p:cNvPr id="5" name="TextBox 4">
            <a:extLst>
              <a:ext uri="{FF2B5EF4-FFF2-40B4-BE49-F238E27FC236}">
                <a16:creationId xmlns:a16="http://schemas.microsoft.com/office/drawing/2014/main" id="{0BF8ED3A-1DDD-4430-BC3C-8DC3392A9DEA}"/>
              </a:ext>
            </a:extLst>
          </p:cNvPr>
          <p:cNvSpPr txBox="1"/>
          <p:nvPr/>
        </p:nvSpPr>
        <p:spPr>
          <a:xfrm>
            <a:off x="2343705" y="2352583"/>
            <a:ext cx="9430851"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Làm một website học tiếng Anh dành cho lứa tuổi 5-10 tuổi, theo chủ đề gia đình, động vật</a:t>
            </a:r>
          </a:p>
          <a:p>
            <a:r>
              <a:rPr lang="en-US">
                <a:latin typeface="Arial" panose="020B0604020202020204" pitchFamily="34" charset="0"/>
                <a:cs typeface="Arial" panose="020B0604020202020204" pitchFamily="34" charset="0"/>
              </a:rPr>
              <a:t>cây cối.</a:t>
            </a:r>
          </a:p>
          <a:p>
            <a:r>
              <a:rPr lang="en-US">
                <a:latin typeface="Arial" panose="020B0604020202020204" pitchFamily="34" charset="0"/>
                <a:cs typeface="Arial" panose="020B0604020202020204" pitchFamily="34" charset="0"/>
              </a:rPr>
              <a:t>Có các bài học, kèm bài tập nhỏ theo từng bài học và bài tập lớn theo từng chủ đề.</a:t>
            </a:r>
          </a:p>
        </p:txBody>
      </p:sp>
    </p:spTree>
    <p:extLst>
      <p:ext uri="{BB962C8B-B14F-4D97-AF65-F5344CB8AC3E}">
        <p14:creationId xmlns:p14="http://schemas.microsoft.com/office/powerpoint/2010/main" val="20849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5365-37A1-46C6-9F92-EA189ED5635E}"/>
              </a:ext>
            </a:extLst>
          </p:cNvPr>
          <p:cNvSpPr txBox="1"/>
          <p:nvPr/>
        </p:nvSpPr>
        <p:spPr>
          <a:xfrm>
            <a:off x="2273741" y="186114"/>
            <a:ext cx="141577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 Phân tích</a:t>
            </a:r>
          </a:p>
        </p:txBody>
      </p:sp>
      <p:graphicFrame>
        <p:nvGraphicFramePr>
          <p:cNvPr id="9" name="Diagram 8">
            <a:extLst>
              <a:ext uri="{FF2B5EF4-FFF2-40B4-BE49-F238E27FC236}">
                <a16:creationId xmlns:a16="http://schemas.microsoft.com/office/drawing/2014/main" id="{3CA5B5A9-6739-4C6B-9058-E04B6C87DCE8}"/>
              </a:ext>
            </a:extLst>
          </p:cNvPr>
          <p:cNvGraphicFramePr/>
          <p:nvPr>
            <p:extLst>
              <p:ext uri="{D42A27DB-BD31-4B8C-83A1-F6EECF244321}">
                <p14:modId xmlns:p14="http://schemas.microsoft.com/office/powerpoint/2010/main" val="68006733"/>
              </p:ext>
            </p:extLst>
          </p:nvPr>
        </p:nvGraphicFramePr>
        <p:xfrm>
          <a:off x="2032000" y="719666"/>
          <a:ext cx="8255000" cy="5539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8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F0ED-E298-4C56-A8B0-ADF9C1DC736C}"/>
              </a:ext>
            </a:extLst>
          </p:cNvPr>
          <p:cNvSpPr txBox="1"/>
          <p:nvPr/>
        </p:nvSpPr>
        <p:spPr>
          <a:xfrm>
            <a:off x="2317072" y="1411550"/>
            <a:ext cx="560602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3. Các chức năng cơ bản ( Functional requirements )</a:t>
            </a:r>
          </a:p>
        </p:txBody>
      </p:sp>
      <p:sp>
        <p:nvSpPr>
          <p:cNvPr id="3" name="TextBox 2">
            <a:extLst>
              <a:ext uri="{FF2B5EF4-FFF2-40B4-BE49-F238E27FC236}">
                <a16:creationId xmlns:a16="http://schemas.microsoft.com/office/drawing/2014/main" id="{4CAC7E03-AEF0-4442-9677-A135CAB708A1}"/>
              </a:ext>
            </a:extLst>
          </p:cNvPr>
          <p:cNvSpPr txBox="1"/>
          <p:nvPr/>
        </p:nvSpPr>
        <p:spPr>
          <a:xfrm>
            <a:off x="2539014" y="2032986"/>
            <a:ext cx="3647152" cy="1477328"/>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người dùng:</a:t>
            </a:r>
          </a:p>
          <a:p>
            <a:r>
              <a:rPr lang="en-US">
                <a:latin typeface="Arial" panose="020B0604020202020204" pitchFamily="34" charset="0"/>
                <a:cs typeface="Arial" panose="020B0604020202020204" pitchFamily="34" charset="0"/>
              </a:rPr>
              <a:t>	Đăng ký, đăng nhập.</a:t>
            </a:r>
          </a:p>
          <a:p>
            <a:r>
              <a:rPr lang="en-US">
                <a:latin typeface="Arial" panose="020B0604020202020204" pitchFamily="34" charset="0"/>
                <a:cs typeface="Arial" panose="020B0604020202020204" pitchFamily="34" charset="0"/>
              </a:rPr>
              <a:t>	Học bài học theo lộ trình.</a:t>
            </a:r>
          </a:p>
          <a:p>
            <a:r>
              <a:rPr lang="en-US">
                <a:latin typeface="Arial" panose="020B0604020202020204" pitchFamily="34" charset="0"/>
                <a:cs typeface="Arial" panose="020B0604020202020204" pitchFamily="34" charset="0"/>
              </a:rPr>
              <a:t>	Làm bài test kết thúc bài học.</a:t>
            </a:r>
          </a:p>
          <a:p>
            <a:r>
              <a:rPr lang="en-US">
                <a:latin typeface="Arial" panose="020B0604020202020204" pitchFamily="34" charset="0"/>
                <a:cs typeface="Arial" panose="020B0604020202020204" pitchFamily="34" charset="0"/>
              </a:rPr>
              <a:t>	Làm bài test kết thúc chủ đề</a:t>
            </a:r>
            <a:r>
              <a:rPr lang="en-US"/>
              <a:t>.</a:t>
            </a:r>
          </a:p>
        </p:txBody>
      </p:sp>
      <p:sp>
        <p:nvSpPr>
          <p:cNvPr id="4" name="TextBox 3">
            <a:extLst>
              <a:ext uri="{FF2B5EF4-FFF2-40B4-BE49-F238E27FC236}">
                <a16:creationId xmlns:a16="http://schemas.microsoft.com/office/drawing/2014/main" id="{6A8979D4-984F-45F8-953F-DAF9248ADA52}"/>
              </a:ext>
            </a:extLst>
          </p:cNvPr>
          <p:cNvSpPr txBox="1"/>
          <p:nvPr/>
        </p:nvSpPr>
        <p:spPr>
          <a:xfrm>
            <a:off x="2539014" y="3968319"/>
            <a:ext cx="4657044"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admin:</a:t>
            </a:r>
          </a:p>
          <a:p>
            <a:r>
              <a:rPr lang="en-US">
                <a:latin typeface="Arial" panose="020B0604020202020204" pitchFamily="34" charset="0"/>
                <a:cs typeface="Arial" panose="020B0604020202020204" pitchFamily="34" charset="0"/>
              </a:rPr>
              <a:t>	Quản lý tài khoản người dung.</a:t>
            </a:r>
          </a:p>
          <a:p>
            <a:r>
              <a:rPr lang="en-US">
                <a:latin typeface="Arial" panose="020B0604020202020204" pitchFamily="34" charset="0"/>
                <a:cs typeface="Arial" panose="020B0604020202020204" pitchFamily="34" charset="0"/>
              </a:rPr>
              <a:t>	Xây dựng bài học, bài test theo chủ đề</a:t>
            </a:r>
            <a:r>
              <a:rPr lang="en-US"/>
              <a:t>.</a:t>
            </a:r>
          </a:p>
          <a:p>
            <a:r>
              <a:rPr lang="en-US"/>
              <a:t>	</a:t>
            </a:r>
            <a:r>
              <a:rPr lang="en-US">
                <a:latin typeface="Arial" panose="020B0604020202020204" pitchFamily="34" charset="0"/>
                <a:cs typeface="Arial" panose="020B0604020202020204" pitchFamily="34" charset="0"/>
              </a:rPr>
              <a:t>Thêm, chỉnh sửa bài học.</a:t>
            </a:r>
          </a:p>
        </p:txBody>
      </p:sp>
    </p:spTree>
    <p:extLst>
      <p:ext uri="{BB962C8B-B14F-4D97-AF65-F5344CB8AC3E}">
        <p14:creationId xmlns:p14="http://schemas.microsoft.com/office/powerpoint/2010/main" val="223049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5253E-50E0-44DE-AA56-31FAED954709}"/>
              </a:ext>
            </a:extLst>
          </p:cNvPr>
          <p:cNvSpPr txBox="1"/>
          <p:nvPr/>
        </p:nvSpPr>
        <p:spPr>
          <a:xfrm>
            <a:off x="2244570" y="1385763"/>
            <a:ext cx="6823229" cy="1200329"/>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năng ( non-functional requirement)</a:t>
            </a:r>
          </a:p>
          <a:p>
            <a:r>
              <a:rPr lang="en-US">
                <a:latin typeface="Arial" panose="020B0604020202020204" pitchFamily="34" charset="0"/>
                <a:cs typeface="Arial" panose="020B0604020202020204" pitchFamily="34" charset="0"/>
              </a:rPr>
              <a:t>	Chạy trên môi trường website, có thể sử dụng bằng laptop, PC, tablet, smart phone.</a:t>
            </a:r>
          </a:p>
          <a:p>
            <a:r>
              <a:rPr lang="en-US">
                <a:latin typeface="Arial" panose="020B0604020202020204" pitchFamily="34" charset="0"/>
                <a:cs typeface="Arial" panose="020B0604020202020204" pitchFamily="34" charset="0"/>
              </a:rPr>
              <a:t>	Sử dụng HTML5, CSS, JSP/Servlet, MVC.</a:t>
            </a:r>
          </a:p>
        </p:txBody>
      </p:sp>
    </p:spTree>
    <p:extLst>
      <p:ext uri="{BB962C8B-B14F-4D97-AF65-F5344CB8AC3E}">
        <p14:creationId xmlns:p14="http://schemas.microsoft.com/office/powerpoint/2010/main" val="396170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6A34D-9D3C-4A6C-9C56-7B80CB3FF455}"/>
              </a:ext>
            </a:extLst>
          </p:cNvPr>
          <p:cNvSpPr txBox="1"/>
          <p:nvPr/>
        </p:nvSpPr>
        <p:spPr>
          <a:xfrm>
            <a:off x="1713390" y="1056443"/>
            <a:ext cx="248016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4. Công nghệ sử dụng</a:t>
            </a:r>
          </a:p>
        </p:txBody>
      </p:sp>
      <p:sp>
        <p:nvSpPr>
          <p:cNvPr id="3" name="TextBox 2">
            <a:extLst>
              <a:ext uri="{FF2B5EF4-FFF2-40B4-BE49-F238E27FC236}">
                <a16:creationId xmlns:a16="http://schemas.microsoft.com/office/drawing/2014/main" id="{6EBA53D9-2994-47EB-85D0-FCF147C1946B}"/>
              </a:ext>
            </a:extLst>
          </p:cNvPr>
          <p:cNvSpPr txBox="1"/>
          <p:nvPr/>
        </p:nvSpPr>
        <p:spPr>
          <a:xfrm>
            <a:off x="1855433" y="2237173"/>
            <a:ext cx="337784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Java ngôn ngữ làm trình chính.</a:t>
            </a:r>
          </a:p>
          <a:p>
            <a:r>
              <a:rPr lang="en-US">
                <a:latin typeface="Arial" panose="020B0604020202020204" pitchFamily="34" charset="0"/>
                <a:cs typeface="Arial" panose="020B0604020202020204" pitchFamily="34" charset="0"/>
              </a:rPr>
              <a:t>SQL ngôn ngữ truy vấn CSDL.</a:t>
            </a:r>
          </a:p>
          <a:p>
            <a:r>
              <a:rPr lang="en-US">
                <a:latin typeface="Arial" panose="020B0604020202020204" pitchFamily="34" charset="0"/>
                <a:cs typeface="Arial" panose="020B0604020202020204" pitchFamily="34" charset="0"/>
              </a:rPr>
              <a:t>Intelliji ứng dụng lập trình.</a:t>
            </a:r>
          </a:p>
        </p:txBody>
      </p:sp>
    </p:spTree>
    <p:extLst>
      <p:ext uri="{BB962C8B-B14F-4D97-AF65-F5344CB8AC3E}">
        <p14:creationId xmlns:p14="http://schemas.microsoft.com/office/powerpoint/2010/main" val="352109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7405F-FE43-4DA3-8DE5-FB8812FB4913}"/>
              </a:ext>
            </a:extLst>
          </p:cNvPr>
          <p:cNvSpPr txBox="1"/>
          <p:nvPr/>
        </p:nvSpPr>
        <p:spPr>
          <a:xfrm>
            <a:off x="1915886" y="315686"/>
            <a:ext cx="249299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5. Use – case diagram</a:t>
            </a:r>
          </a:p>
        </p:txBody>
      </p:sp>
      <p:pic>
        <p:nvPicPr>
          <p:cNvPr id="5" name="Picture 4" descr="Diagram&#10;&#10;Description automatically generated">
            <a:extLst>
              <a:ext uri="{FF2B5EF4-FFF2-40B4-BE49-F238E27FC236}">
                <a16:creationId xmlns:a16="http://schemas.microsoft.com/office/drawing/2014/main" id="{B1C45841-67FB-49D5-A161-644A2676E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0"/>
            <a:ext cx="5672585" cy="6858000"/>
          </a:xfrm>
          <a:prstGeom prst="rect">
            <a:avLst/>
          </a:prstGeom>
        </p:spPr>
      </p:pic>
    </p:spTree>
    <p:extLst>
      <p:ext uri="{BB962C8B-B14F-4D97-AF65-F5344CB8AC3E}">
        <p14:creationId xmlns:p14="http://schemas.microsoft.com/office/powerpoint/2010/main" val="373772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FA70-2B32-4F49-B070-F83B0B1B93CD}"/>
              </a:ext>
            </a:extLst>
          </p:cNvPr>
          <p:cNvSpPr>
            <a:spLocks noGrp="1"/>
          </p:cNvSpPr>
          <p:nvPr>
            <p:ph type="title"/>
          </p:nvPr>
        </p:nvSpPr>
        <p:spPr>
          <a:xfrm>
            <a:off x="1516968" y="0"/>
            <a:ext cx="10018713" cy="1752599"/>
          </a:xfrm>
        </p:spPr>
        <p:txBody>
          <a:bodyPr/>
          <a:lstStyle/>
          <a:p>
            <a:pPr algn="l"/>
            <a:r>
              <a:rPr lang="en-US"/>
              <a:t>Đăng ký</a:t>
            </a:r>
          </a:p>
        </p:txBody>
      </p:sp>
      <p:graphicFrame>
        <p:nvGraphicFramePr>
          <p:cNvPr id="3" name="Table 2">
            <a:extLst>
              <a:ext uri="{FF2B5EF4-FFF2-40B4-BE49-F238E27FC236}">
                <a16:creationId xmlns:a16="http://schemas.microsoft.com/office/drawing/2014/main" id="{E8237AA3-6726-4B48-B4F8-1AA95B3DE55D}"/>
              </a:ext>
            </a:extLst>
          </p:cNvPr>
          <p:cNvGraphicFramePr>
            <a:graphicFrameLocks noGrp="1"/>
          </p:cNvGraphicFramePr>
          <p:nvPr>
            <p:extLst>
              <p:ext uri="{D42A27DB-BD31-4B8C-83A1-F6EECF244321}">
                <p14:modId xmlns:p14="http://schemas.microsoft.com/office/powerpoint/2010/main" val="3916955474"/>
              </p:ext>
            </p:extLst>
          </p:nvPr>
        </p:nvGraphicFramePr>
        <p:xfrm>
          <a:off x="2106386" y="1306286"/>
          <a:ext cx="7979229" cy="5040085"/>
        </p:xfrm>
        <a:graphic>
          <a:graphicData uri="http://schemas.openxmlformats.org/drawingml/2006/table">
            <a:tbl>
              <a:tblPr firstRow="1" firstCol="1" bandRow="1">
                <a:tableStyleId>{5C22544A-7EE6-4342-B048-85BDC9FD1C3A}</a:tableStyleId>
              </a:tblPr>
              <a:tblGrid>
                <a:gridCol w="2295942">
                  <a:extLst>
                    <a:ext uri="{9D8B030D-6E8A-4147-A177-3AD203B41FA5}">
                      <a16:colId xmlns:a16="http://schemas.microsoft.com/office/drawing/2014/main" val="4155384417"/>
                    </a:ext>
                  </a:extLst>
                </a:gridCol>
                <a:gridCol w="5683287">
                  <a:extLst>
                    <a:ext uri="{9D8B030D-6E8A-4147-A177-3AD203B41FA5}">
                      <a16:colId xmlns:a16="http://schemas.microsoft.com/office/drawing/2014/main" val="1949139860"/>
                    </a:ext>
                  </a:extLst>
                </a:gridCol>
              </a:tblGrid>
              <a:tr h="406323">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54821751"/>
                  </a:ext>
                </a:extLst>
              </a:tr>
              <a:tr h="406323">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52237581"/>
                  </a:ext>
                </a:extLst>
              </a:tr>
              <a:tr h="1707394">
                <a:tc>
                  <a:txBody>
                    <a:bodyPr/>
                    <a:lstStyle/>
                    <a:p>
                      <a:pPr marL="457200" algn="l">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l">
                        <a:lnSpc>
                          <a:spcPct val="115000"/>
                        </a:lnSpc>
                        <a:spcAft>
                          <a:spcPts val="1000"/>
                        </a:spcAft>
                      </a:pPr>
                      <a:r>
                        <a:rPr lang="en-US" sz="1200">
                          <a:effectLst/>
                        </a:rPr>
                        <a:t>Người dùng nhập họ và tên, ngày sinh, email, tài khoản và mật khẩu để đăng ký trở thành thành viên trong hệ thống và sử dụng các dịch vụ trong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11700484"/>
                  </a:ext>
                </a:extLst>
              </a:tr>
              <a:tr h="840015">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Không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0085937"/>
                  </a:ext>
                </a:extLst>
              </a:tr>
              <a:tr h="840015">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chọn vào nút 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12646334"/>
                  </a:ext>
                </a:extLst>
              </a:tr>
              <a:tr h="840015">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ký thành công, thông tin của khách hàng được lưu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98297937"/>
                  </a:ext>
                </a:extLst>
              </a:tr>
            </a:tbl>
          </a:graphicData>
        </a:graphic>
      </p:graphicFrame>
    </p:spTree>
    <p:extLst>
      <p:ext uri="{BB962C8B-B14F-4D97-AF65-F5344CB8AC3E}">
        <p14:creationId xmlns:p14="http://schemas.microsoft.com/office/powerpoint/2010/main" val="393087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F976-27FA-4DD5-BD28-7EF577457ED5}"/>
              </a:ext>
            </a:extLst>
          </p:cNvPr>
          <p:cNvSpPr>
            <a:spLocks noGrp="1"/>
          </p:cNvSpPr>
          <p:nvPr>
            <p:ph type="title"/>
          </p:nvPr>
        </p:nvSpPr>
        <p:spPr>
          <a:xfrm>
            <a:off x="1516968" y="0"/>
            <a:ext cx="10018713" cy="1752599"/>
          </a:xfrm>
        </p:spPr>
        <p:txBody>
          <a:bodyPr/>
          <a:lstStyle/>
          <a:p>
            <a:pPr algn="l"/>
            <a:r>
              <a:rPr lang="en-US"/>
              <a:t>Đăng nhập</a:t>
            </a:r>
          </a:p>
        </p:txBody>
      </p:sp>
      <p:graphicFrame>
        <p:nvGraphicFramePr>
          <p:cNvPr id="3" name="Table 2">
            <a:extLst>
              <a:ext uri="{FF2B5EF4-FFF2-40B4-BE49-F238E27FC236}">
                <a16:creationId xmlns:a16="http://schemas.microsoft.com/office/drawing/2014/main" id="{AA1A1271-2B29-42EA-AEBE-037A73C4A7E3}"/>
              </a:ext>
            </a:extLst>
          </p:cNvPr>
          <p:cNvGraphicFramePr>
            <a:graphicFrameLocks noGrp="1"/>
          </p:cNvGraphicFramePr>
          <p:nvPr>
            <p:extLst>
              <p:ext uri="{D42A27DB-BD31-4B8C-83A1-F6EECF244321}">
                <p14:modId xmlns:p14="http://schemas.microsoft.com/office/powerpoint/2010/main" val="188244717"/>
              </p:ext>
            </p:extLst>
          </p:nvPr>
        </p:nvGraphicFramePr>
        <p:xfrm>
          <a:off x="2046514" y="1621970"/>
          <a:ext cx="8098972" cy="4855030"/>
        </p:xfrm>
        <a:graphic>
          <a:graphicData uri="http://schemas.openxmlformats.org/drawingml/2006/table">
            <a:tbl>
              <a:tblPr firstRow="1" firstCol="1" bandRow="1">
                <a:tableStyleId>{5C22544A-7EE6-4342-B048-85BDC9FD1C3A}</a:tableStyleId>
              </a:tblPr>
              <a:tblGrid>
                <a:gridCol w="1816913">
                  <a:extLst>
                    <a:ext uri="{9D8B030D-6E8A-4147-A177-3AD203B41FA5}">
                      <a16:colId xmlns:a16="http://schemas.microsoft.com/office/drawing/2014/main" val="4214537579"/>
                    </a:ext>
                  </a:extLst>
                </a:gridCol>
                <a:gridCol w="6282059">
                  <a:extLst>
                    <a:ext uri="{9D8B030D-6E8A-4147-A177-3AD203B41FA5}">
                      <a16:colId xmlns:a16="http://schemas.microsoft.com/office/drawing/2014/main" val="2895862415"/>
                    </a:ext>
                  </a:extLst>
                </a:gridCol>
              </a:tblGrid>
              <a:tr h="391405">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2260789"/>
                  </a:ext>
                </a:extLst>
              </a:tr>
              <a:tr h="391405">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34017247"/>
                  </a:ext>
                </a:extLst>
              </a:tr>
              <a:tr h="809172">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khi đã có tài khoản có thể đăng nhập vào hệ thống để sử dụng dịch vụ.</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1590932"/>
                  </a:ext>
                </a:extLst>
              </a:tr>
              <a:tr h="1226938">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đã đăng ký tài khoản.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88046561"/>
                  </a:ext>
                </a:extLst>
              </a:tr>
              <a:tr h="809172">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nhấn vào nút 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8163320"/>
                  </a:ext>
                </a:extLst>
              </a:tr>
              <a:tr h="1226938">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nhập đúng tài khoản và mật khẩu đã đăng ký và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76022970"/>
                  </a:ext>
                </a:extLst>
              </a:tr>
            </a:tbl>
          </a:graphicData>
        </a:graphic>
      </p:graphicFrame>
    </p:spTree>
    <p:extLst>
      <p:ext uri="{BB962C8B-B14F-4D97-AF65-F5344CB8AC3E}">
        <p14:creationId xmlns:p14="http://schemas.microsoft.com/office/powerpoint/2010/main" val="1233447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336</TotalTime>
  <Words>1461</Words>
  <Application>Microsoft Office PowerPoint</Application>
  <PresentationFormat>Widescreen</PresentationFormat>
  <Paragraphs>159</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Đăng ký</vt:lpstr>
      <vt:lpstr>Đăng nhập</vt:lpstr>
      <vt:lpstr>Học bài học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Asus</cp:lastModifiedBy>
  <cp:revision>22</cp:revision>
  <dcterms:created xsi:type="dcterms:W3CDTF">2021-04-08T05:40:46Z</dcterms:created>
  <dcterms:modified xsi:type="dcterms:W3CDTF">2021-05-06T07:07:33Z</dcterms:modified>
</cp:coreProperties>
</file>