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61" r:id="rId5"/>
    <p:sldId id="263" r:id="rId6"/>
    <p:sldId id="262" r:id="rId7"/>
    <p:sldId id="264" r:id="rId8"/>
    <p:sldId id="271" r:id="rId9"/>
    <p:sldId id="265" r:id="rId10"/>
    <p:sldId id="266" r:id="rId11"/>
    <p:sldId id="267" r:id="rId12"/>
    <p:sldId id="269" r:id="rId13"/>
    <p:sldId id="270"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83668" autoAdjust="0"/>
  </p:normalViewPr>
  <p:slideViewPr>
    <p:cSldViewPr snapToGrid="0">
      <p:cViewPr varScale="1">
        <p:scale>
          <a:sx n="72" d="100"/>
          <a:sy n="72" d="100"/>
        </p:scale>
        <p:origin x="1056"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9823F-F955-456E-BC96-F456CFAFFAF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47BB88A-A46B-44DE-BFF6-748CA579E9F9}">
      <dgm:prSet phldrT="[Text]"/>
      <dgm:spPr/>
      <dgm:t>
        <a:bodyPr/>
        <a:lstStyle/>
        <a:p>
          <a:r>
            <a:rPr lang="en-US"/>
            <a:t>What</a:t>
          </a:r>
        </a:p>
      </dgm:t>
    </dgm:pt>
    <dgm:pt modelId="{E0141438-BE47-46B0-8B58-9712B0E84F5B}" type="parTrans" cxnId="{5BF779C2-34D2-4008-9889-681C94ED4A97}">
      <dgm:prSet/>
      <dgm:spPr/>
      <dgm:t>
        <a:bodyPr/>
        <a:lstStyle/>
        <a:p>
          <a:endParaRPr lang="en-US"/>
        </a:p>
      </dgm:t>
    </dgm:pt>
    <dgm:pt modelId="{7923AF43-083F-4C15-95FD-719B409E0D03}" type="sibTrans" cxnId="{5BF779C2-34D2-4008-9889-681C94ED4A97}">
      <dgm:prSet/>
      <dgm:spPr/>
      <dgm:t>
        <a:bodyPr/>
        <a:lstStyle/>
        <a:p>
          <a:endParaRPr lang="en-US"/>
        </a:p>
      </dgm:t>
    </dgm:pt>
    <dgm:pt modelId="{C295FD42-5420-4862-87C6-015A5C422551}">
      <dgm:prSet phldrT="[Text]"/>
      <dgm:spPr/>
      <dgm:t>
        <a:bodyPr/>
        <a:lstStyle/>
        <a:p>
          <a:r>
            <a:rPr lang="en-US">
              <a:latin typeface="Arial" panose="020B0604020202020204" pitchFamily="34" charset="0"/>
              <a:cs typeface="Arial" panose="020B0604020202020204" pitchFamily="34" charset="0"/>
            </a:rPr>
            <a:t>Trang web học tiếng Anh</a:t>
          </a:r>
          <a:r>
            <a:rPr lang="en-US"/>
            <a:t>	</a:t>
          </a:r>
        </a:p>
      </dgm:t>
    </dgm:pt>
    <dgm:pt modelId="{84D17A19-EE2B-4E18-8D99-9B03A82B4A9A}" type="parTrans" cxnId="{9061D87A-53A9-4D3C-9540-4EC73B4BE571}">
      <dgm:prSet/>
      <dgm:spPr/>
      <dgm:t>
        <a:bodyPr/>
        <a:lstStyle/>
        <a:p>
          <a:endParaRPr lang="en-US"/>
        </a:p>
      </dgm:t>
    </dgm:pt>
    <dgm:pt modelId="{5A15EBDA-6B20-4AE9-A4F3-F4785D4F7999}" type="sibTrans" cxnId="{9061D87A-53A9-4D3C-9540-4EC73B4BE571}">
      <dgm:prSet/>
      <dgm:spPr/>
      <dgm:t>
        <a:bodyPr/>
        <a:lstStyle/>
        <a:p>
          <a:endParaRPr lang="en-US"/>
        </a:p>
      </dgm:t>
    </dgm:pt>
    <dgm:pt modelId="{16FB7B7C-DFBA-4A22-9B45-D5D03B4C5E8E}">
      <dgm:prSet phldrT="[Text]"/>
      <dgm:spPr/>
      <dgm:t>
        <a:bodyPr/>
        <a:lstStyle/>
        <a:p>
          <a:r>
            <a:rPr lang="en-US"/>
            <a:t>Who</a:t>
          </a:r>
        </a:p>
      </dgm:t>
    </dgm:pt>
    <dgm:pt modelId="{3A311143-4CCE-48B2-8D2D-ABCE101A914C}" type="parTrans" cxnId="{C34B510F-D9D2-49F9-8E82-4D3D4DD44AF4}">
      <dgm:prSet/>
      <dgm:spPr/>
      <dgm:t>
        <a:bodyPr/>
        <a:lstStyle/>
        <a:p>
          <a:endParaRPr lang="en-US"/>
        </a:p>
      </dgm:t>
    </dgm:pt>
    <dgm:pt modelId="{8B351F5A-E855-48CB-991C-A4CDC197D12F}" type="sibTrans" cxnId="{C34B510F-D9D2-49F9-8E82-4D3D4DD44AF4}">
      <dgm:prSet/>
      <dgm:spPr/>
      <dgm:t>
        <a:bodyPr/>
        <a:lstStyle/>
        <a:p>
          <a:endParaRPr lang="en-US"/>
        </a:p>
      </dgm:t>
    </dgm:pt>
    <dgm:pt modelId="{48E69CC9-3CAB-400D-92B0-A2783D1ED8E5}">
      <dgm:prSet phldrT="[Text]"/>
      <dgm:spPr/>
      <dgm:t>
        <a:bodyPr/>
        <a:lstStyle/>
        <a:p>
          <a:r>
            <a:rPr lang="en-US">
              <a:latin typeface="Arial" panose="020B0604020202020204" pitchFamily="34" charset="0"/>
              <a:cs typeface="Arial" panose="020B0604020202020204" pitchFamily="34" charset="0"/>
            </a:rPr>
            <a:t>Dành cho trẻ em từ 5 đến 10 tuổi</a:t>
          </a:r>
        </a:p>
      </dgm:t>
    </dgm:pt>
    <dgm:pt modelId="{0CDB0D13-FA84-4CBD-BBBD-66E541A07BDB}" type="parTrans" cxnId="{5487F753-F888-4A3F-BCA4-A0FD1A1173BB}">
      <dgm:prSet/>
      <dgm:spPr/>
      <dgm:t>
        <a:bodyPr/>
        <a:lstStyle/>
        <a:p>
          <a:endParaRPr lang="en-US"/>
        </a:p>
      </dgm:t>
    </dgm:pt>
    <dgm:pt modelId="{AA7E8ABF-F82C-4DCD-AFE9-509DBCA0127E}" type="sibTrans" cxnId="{5487F753-F888-4A3F-BCA4-A0FD1A1173BB}">
      <dgm:prSet/>
      <dgm:spPr/>
      <dgm:t>
        <a:bodyPr/>
        <a:lstStyle/>
        <a:p>
          <a:endParaRPr lang="en-US"/>
        </a:p>
      </dgm:t>
    </dgm:pt>
    <dgm:pt modelId="{6F2CFC36-77FA-4322-AB09-C3506B89B6ED}">
      <dgm:prSet phldrT="[Text]"/>
      <dgm:spPr/>
      <dgm:t>
        <a:bodyPr/>
        <a:lstStyle/>
        <a:p>
          <a:r>
            <a:rPr lang="en-US"/>
            <a:t>How</a:t>
          </a:r>
        </a:p>
      </dgm:t>
    </dgm:pt>
    <dgm:pt modelId="{1394455C-1EE1-401C-94F1-B58D1497C73B}" type="parTrans" cxnId="{D0B7EF71-C3F8-4D5F-B560-7FDDB439E3C6}">
      <dgm:prSet/>
      <dgm:spPr/>
      <dgm:t>
        <a:bodyPr/>
        <a:lstStyle/>
        <a:p>
          <a:endParaRPr lang="en-US"/>
        </a:p>
      </dgm:t>
    </dgm:pt>
    <dgm:pt modelId="{A4C602A6-EB33-4059-9C24-900CC9A48DA5}" type="sibTrans" cxnId="{D0B7EF71-C3F8-4D5F-B560-7FDDB439E3C6}">
      <dgm:prSet/>
      <dgm:spPr/>
      <dgm:t>
        <a:bodyPr/>
        <a:lstStyle/>
        <a:p>
          <a:endParaRPr lang="en-US"/>
        </a:p>
      </dgm:t>
    </dgm:pt>
    <dgm:pt modelId="{99AF18A1-1EAA-43E5-B620-1A807EBC9D10}">
      <dgm:prSet phldrT="[Text]"/>
      <dgm:spPr/>
      <dgm:t>
        <a:bodyPr/>
        <a:lstStyle/>
        <a:p>
          <a:r>
            <a:rPr lang="en-US"/>
            <a:t>When</a:t>
          </a:r>
        </a:p>
      </dgm:t>
    </dgm:pt>
    <dgm:pt modelId="{59A764A5-C906-4AC8-A981-436BDC8285BA}" type="parTrans" cxnId="{363FE721-BAB5-43F1-8B15-64BDBA2663E8}">
      <dgm:prSet/>
      <dgm:spPr/>
      <dgm:t>
        <a:bodyPr/>
        <a:lstStyle/>
        <a:p>
          <a:endParaRPr lang="en-US"/>
        </a:p>
      </dgm:t>
    </dgm:pt>
    <dgm:pt modelId="{2D758628-156A-414F-8B49-826C04450A1B}" type="sibTrans" cxnId="{363FE721-BAB5-43F1-8B15-64BDBA2663E8}">
      <dgm:prSet/>
      <dgm:spPr/>
      <dgm:t>
        <a:bodyPr/>
        <a:lstStyle/>
        <a:p>
          <a:endParaRPr lang="en-US"/>
        </a:p>
      </dgm:t>
    </dgm:pt>
    <dgm:pt modelId="{E809D010-153C-4687-8D6E-7E2FBDDA4E8E}">
      <dgm:prSet phldrT="[Text]"/>
      <dgm:spPr/>
      <dgm:t>
        <a:bodyPr/>
        <a:lstStyle/>
        <a:p>
          <a:r>
            <a:rPr lang="en-US"/>
            <a:t>Where</a:t>
          </a:r>
        </a:p>
      </dgm:t>
    </dgm:pt>
    <dgm:pt modelId="{F3227C08-A51F-44B6-845D-F540BE3AC1EE}" type="parTrans" cxnId="{8E6B49C0-A794-4BD5-A20B-96DF30D3A383}">
      <dgm:prSet/>
      <dgm:spPr/>
      <dgm:t>
        <a:bodyPr/>
        <a:lstStyle/>
        <a:p>
          <a:endParaRPr lang="en-US"/>
        </a:p>
      </dgm:t>
    </dgm:pt>
    <dgm:pt modelId="{1329A77B-0C9D-47CC-BE00-58459313C306}" type="sibTrans" cxnId="{8E6B49C0-A794-4BD5-A20B-96DF30D3A383}">
      <dgm:prSet/>
      <dgm:spPr/>
      <dgm:t>
        <a:bodyPr/>
        <a:lstStyle/>
        <a:p>
          <a:endParaRPr lang="en-US"/>
        </a:p>
      </dgm:t>
    </dgm:pt>
    <dgm:pt modelId="{5EE1416A-6A3D-4080-BDB8-0FE5EEE3596F}">
      <dgm:prSet phldrT="[Text]"/>
      <dgm:spPr/>
      <dgm:t>
        <a:bodyPr/>
        <a:lstStyle/>
        <a:p>
          <a:r>
            <a:rPr lang="en-US"/>
            <a:t>Why</a:t>
          </a:r>
        </a:p>
      </dgm:t>
    </dgm:pt>
    <dgm:pt modelId="{C8C27C93-606E-4666-894A-613E2382E2FF}" type="parTrans" cxnId="{FC53B1F9-14FB-4C91-8A35-6B51A2F24EF3}">
      <dgm:prSet/>
      <dgm:spPr/>
      <dgm:t>
        <a:bodyPr/>
        <a:lstStyle/>
        <a:p>
          <a:endParaRPr lang="en-US"/>
        </a:p>
      </dgm:t>
    </dgm:pt>
    <dgm:pt modelId="{A74C43B1-4750-4256-8EDC-64DE32402CD2}" type="sibTrans" cxnId="{FC53B1F9-14FB-4C91-8A35-6B51A2F24EF3}">
      <dgm:prSet/>
      <dgm:spPr/>
      <dgm:t>
        <a:bodyPr/>
        <a:lstStyle/>
        <a:p>
          <a:endParaRPr lang="en-US"/>
        </a:p>
      </dgm:t>
    </dgm:pt>
    <dgm:pt modelId="{FB2E9B16-7B50-44F7-AEC0-23AD42F30921}">
      <dgm:prSet/>
      <dgm:spPr/>
      <dgm:t>
        <a:bodyPr/>
        <a:lstStyle/>
        <a:p>
          <a:r>
            <a:rPr lang="en-US">
              <a:latin typeface="Arial" panose="020B0604020202020204" pitchFamily="34" charset="0"/>
              <a:cs typeface="Arial" panose="020B0604020202020204" pitchFamily="34" charset="0"/>
            </a:rPr>
            <a:t>Người dùng đăng nhập vào hệ thống</a:t>
          </a:r>
        </a:p>
      </dgm:t>
    </dgm:pt>
    <dgm:pt modelId="{6E17F1B3-24FB-47DC-95B6-E77EE6024175}" type="parTrans" cxnId="{349A6953-FAE1-4994-92E2-B74A8FD64EC5}">
      <dgm:prSet/>
      <dgm:spPr/>
      <dgm:t>
        <a:bodyPr/>
        <a:lstStyle/>
        <a:p>
          <a:endParaRPr lang="en-US"/>
        </a:p>
      </dgm:t>
    </dgm:pt>
    <dgm:pt modelId="{E652A0EE-798F-45A0-ACD3-2137DBD479BF}" type="sibTrans" cxnId="{349A6953-FAE1-4994-92E2-B74A8FD64EC5}">
      <dgm:prSet/>
      <dgm:spPr/>
      <dgm:t>
        <a:bodyPr/>
        <a:lstStyle/>
        <a:p>
          <a:endParaRPr lang="en-US"/>
        </a:p>
      </dgm:t>
    </dgm:pt>
    <dgm:pt modelId="{C6338B60-E263-4E11-926C-82C0E215783A}">
      <dgm:prSet/>
      <dgm:spPr/>
      <dgm:t>
        <a:bodyPr/>
        <a:lstStyle/>
        <a:p>
          <a:r>
            <a:rPr lang="en-US">
              <a:latin typeface="Arial" panose="020B0604020202020204" pitchFamily="34" charset="0"/>
              <a:cs typeface="Arial" panose="020B0604020202020204" pitchFamily="34" charset="0"/>
            </a:rPr>
            <a:t>Học bài theo lộ trình</a:t>
          </a:r>
        </a:p>
      </dgm:t>
    </dgm:pt>
    <dgm:pt modelId="{87D7A556-F632-4AA5-9524-C8C4501D039E}" type="parTrans" cxnId="{E6943E05-30A3-49D1-8BF2-806A72C9E8A0}">
      <dgm:prSet/>
      <dgm:spPr/>
      <dgm:t>
        <a:bodyPr/>
        <a:lstStyle/>
        <a:p>
          <a:endParaRPr lang="en-US"/>
        </a:p>
      </dgm:t>
    </dgm:pt>
    <dgm:pt modelId="{72364B17-E3BA-4D39-949A-0198F2872BFC}" type="sibTrans" cxnId="{E6943E05-30A3-49D1-8BF2-806A72C9E8A0}">
      <dgm:prSet/>
      <dgm:spPr/>
      <dgm:t>
        <a:bodyPr/>
        <a:lstStyle/>
        <a:p>
          <a:endParaRPr lang="en-US"/>
        </a:p>
      </dgm:t>
    </dgm:pt>
    <dgm:pt modelId="{FC635B61-21EB-4E72-9E19-5BEE985700F2}">
      <dgm:prSet/>
      <dgm:spPr/>
      <dgm:t>
        <a:bodyPr/>
        <a:lstStyle/>
        <a:p>
          <a:r>
            <a:rPr lang="en-US">
              <a:latin typeface="Arial" panose="020B0604020202020204" pitchFamily="34" charset="0"/>
              <a:cs typeface="Arial" panose="020B0604020202020204" pitchFamily="34" charset="0"/>
            </a:rPr>
            <a:t>Bất cứ khi nào người dùng muốn</a:t>
          </a:r>
        </a:p>
      </dgm:t>
    </dgm:pt>
    <dgm:pt modelId="{E7D57753-9AAA-4C72-B982-5717C113EB35}" type="parTrans" cxnId="{45CABA35-C58B-40FB-9DF4-F2F7657AC760}">
      <dgm:prSet/>
      <dgm:spPr/>
      <dgm:t>
        <a:bodyPr/>
        <a:lstStyle/>
        <a:p>
          <a:endParaRPr lang="en-US"/>
        </a:p>
      </dgm:t>
    </dgm:pt>
    <dgm:pt modelId="{8CF17184-71A6-4F02-B341-1279CCD60EDC}" type="sibTrans" cxnId="{45CABA35-C58B-40FB-9DF4-F2F7657AC760}">
      <dgm:prSet/>
      <dgm:spPr/>
      <dgm:t>
        <a:bodyPr/>
        <a:lstStyle/>
        <a:p>
          <a:endParaRPr lang="en-US"/>
        </a:p>
      </dgm:t>
    </dgm:pt>
    <dgm:pt modelId="{15A4D433-C4F5-47D8-BEA6-CAB4220BDA5E}">
      <dgm:prSet/>
      <dgm:spPr/>
      <dgm:t>
        <a:bodyPr/>
        <a:lstStyle/>
        <a:p>
          <a:r>
            <a:rPr lang="en-US">
              <a:latin typeface="Arial" panose="020B0604020202020204" pitchFamily="34" charset="0"/>
              <a:cs typeface="Arial" panose="020B0604020202020204" pitchFamily="34" charset="0"/>
            </a:rPr>
            <a:t>Sử dụng laptop, PC, smart phone có kết nối mạng truy cập vào website</a:t>
          </a:r>
          <a:r>
            <a:rPr lang="en-US"/>
            <a:t>	</a:t>
          </a:r>
        </a:p>
      </dgm:t>
    </dgm:pt>
    <dgm:pt modelId="{EEADBBC7-FD8F-4BBB-9986-C838C6BD38AF}" type="parTrans" cxnId="{03DBC263-EE71-4602-90FE-747709551905}">
      <dgm:prSet/>
      <dgm:spPr/>
      <dgm:t>
        <a:bodyPr/>
        <a:lstStyle/>
        <a:p>
          <a:endParaRPr lang="en-US"/>
        </a:p>
      </dgm:t>
    </dgm:pt>
    <dgm:pt modelId="{7EAAAAD2-80AD-48DD-8EF2-8292657A5BE3}" type="sibTrans" cxnId="{03DBC263-EE71-4602-90FE-747709551905}">
      <dgm:prSet/>
      <dgm:spPr/>
      <dgm:t>
        <a:bodyPr/>
        <a:lstStyle/>
        <a:p>
          <a:endParaRPr lang="en-US"/>
        </a:p>
      </dgm:t>
    </dgm:pt>
    <dgm:pt modelId="{1FDEF921-5012-40C1-985D-75DF52E8C2F8}">
      <dgm:prSet/>
      <dgm:spPr/>
      <dgm:t>
        <a:bodyPr/>
        <a:lstStyle/>
        <a:p>
          <a:r>
            <a:rPr lang="en-US">
              <a:latin typeface="Arial" panose="020B0604020202020204" pitchFamily="34" charset="0"/>
              <a:cs typeface="Arial" panose="020B0604020202020204" pitchFamily="34" charset="0"/>
            </a:rPr>
            <a:t>Đáp ứng nhu cầu học tiếng Anh</a:t>
          </a:r>
        </a:p>
      </dgm:t>
    </dgm:pt>
    <dgm:pt modelId="{27E456F9-1E49-4ED9-97AC-799CB44CEF11}" type="parTrans" cxnId="{518D264B-D7F1-407B-8043-FCAD2D842617}">
      <dgm:prSet/>
      <dgm:spPr/>
      <dgm:t>
        <a:bodyPr/>
        <a:lstStyle/>
        <a:p>
          <a:endParaRPr lang="en-US"/>
        </a:p>
      </dgm:t>
    </dgm:pt>
    <dgm:pt modelId="{185D7C64-52BD-4CFE-B315-F5D1B5A75228}" type="sibTrans" cxnId="{518D264B-D7F1-407B-8043-FCAD2D842617}">
      <dgm:prSet/>
      <dgm:spPr/>
      <dgm:t>
        <a:bodyPr/>
        <a:lstStyle/>
        <a:p>
          <a:endParaRPr lang="en-US"/>
        </a:p>
      </dgm:t>
    </dgm:pt>
    <dgm:pt modelId="{EBBF0D06-6857-4B9A-A28B-9126A441B911}">
      <dgm:prSet/>
      <dgm:spPr/>
      <dgm:t>
        <a:bodyPr/>
        <a:lstStyle/>
        <a:p>
          <a:r>
            <a:rPr lang="en-US">
              <a:latin typeface="Arial" panose="020B0604020202020204" pitchFamily="34" charset="0"/>
              <a:cs typeface="Arial" panose="020B0604020202020204" pitchFamily="34" charset="0"/>
            </a:rPr>
            <a:t>Các bài học sinh động, đa dạng về âm thanh, hình ảnh, chủ đề</a:t>
          </a:r>
          <a:r>
            <a:rPr lang="en-US"/>
            <a:t>.</a:t>
          </a:r>
        </a:p>
      </dgm:t>
    </dgm:pt>
    <dgm:pt modelId="{89C0CF89-2B3A-4C28-B554-0AC6B3541286}" type="parTrans" cxnId="{FEA9F8F6-C279-4E2A-8485-219122A0F807}">
      <dgm:prSet/>
      <dgm:spPr/>
      <dgm:t>
        <a:bodyPr/>
        <a:lstStyle/>
        <a:p>
          <a:endParaRPr lang="en-US"/>
        </a:p>
      </dgm:t>
    </dgm:pt>
    <dgm:pt modelId="{D3605E3A-6E17-497E-8A47-409CDAF8851F}" type="sibTrans" cxnId="{FEA9F8F6-C279-4E2A-8485-219122A0F807}">
      <dgm:prSet/>
      <dgm:spPr/>
      <dgm:t>
        <a:bodyPr/>
        <a:lstStyle/>
        <a:p>
          <a:endParaRPr lang="en-US"/>
        </a:p>
      </dgm:t>
    </dgm:pt>
    <dgm:pt modelId="{CE508D36-E9FC-49F6-8DAD-07295DEF2331}" type="pres">
      <dgm:prSet presAssocID="{FBA9823F-F955-456E-BC96-F456CFAFFAF3}" presName="linearFlow" presStyleCnt="0">
        <dgm:presLayoutVars>
          <dgm:dir/>
          <dgm:animLvl val="lvl"/>
          <dgm:resizeHandles val="exact"/>
        </dgm:presLayoutVars>
      </dgm:prSet>
      <dgm:spPr/>
    </dgm:pt>
    <dgm:pt modelId="{EB0A2344-B6E6-4ACA-B5F3-0FD0A64E9C2B}" type="pres">
      <dgm:prSet presAssocID="{847BB88A-A46B-44DE-BFF6-748CA579E9F9}" presName="composite" presStyleCnt="0"/>
      <dgm:spPr/>
    </dgm:pt>
    <dgm:pt modelId="{CEB71C8F-D699-4766-AEC1-B9CD3FA5CC3C}" type="pres">
      <dgm:prSet presAssocID="{847BB88A-A46B-44DE-BFF6-748CA579E9F9}" presName="parentText" presStyleLbl="alignNode1" presStyleIdx="0" presStyleCnt="6">
        <dgm:presLayoutVars>
          <dgm:chMax val="1"/>
          <dgm:bulletEnabled val="1"/>
        </dgm:presLayoutVars>
      </dgm:prSet>
      <dgm:spPr/>
    </dgm:pt>
    <dgm:pt modelId="{CF21C412-08F1-4ECD-ACA2-AE82EFA9BB16}" type="pres">
      <dgm:prSet presAssocID="{847BB88A-A46B-44DE-BFF6-748CA579E9F9}" presName="descendantText" presStyleLbl="alignAcc1" presStyleIdx="0" presStyleCnt="6">
        <dgm:presLayoutVars>
          <dgm:bulletEnabled val="1"/>
        </dgm:presLayoutVars>
      </dgm:prSet>
      <dgm:spPr/>
    </dgm:pt>
    <dgm:pt modelId="{E32A86B0-A70C-46B3-A56D-B8561AE62AC5}" type="pres">
      <dgm:prSet presAssocID="{7923AF43-083F-4C15-95FD-719B409E0D03}" presName="sp" presStyleCnt="0"/>
      <dgm:spPr/>
    </dgm:pt>
    <dgm:pt modelId="{B2F6E2DB-6316-4318-B70D-B7D71969C561}" type="pres">
      <dgm:prSet presAssocID="{16FB7B7C-DFBA-4A22-9B45-D5D03B4C5E8E}" presName="composite" presStyleCnt="0"/>
      <dgm:spPr/>
    </dgm:pt>
    <dgm:pt modelId="{72241940-DA07-4528-AA53-A10ABDDFCB79}" type="pres">
      <dgm:prSet presAssocID="{16FB7B7C-DFBA-4A22-9B45-D5D03B4C5E8E}" presName="parentText" presStyleLbl="alignNode1" presStyleIdx="1" presStyleCnt="6">
        <dgm:presLayoutVars>
          <dgm:chMax val="1"/>
          <dgm:bulletEnabled val="1"/>
        </dgm:presLayoutVars>
      </dgm:prSet>
      <dgm:spPr/>
    </dgm:pt>
    <dgm:pt modelId="{2F6D96BB-F4CD-4F56-9A7B-DBA1617C9B4C}" type="pres">
      <dgm:prSet presAssocID="{16FB7B7C-DFBA-4A22-9B45-D5D03B4C5E8E}" presName="descendantText" presStyleLbl="alignAcc1" presStyleIdx="1" presStyleCnt="6">
        <dgm:presLayoutVars>
          <dgm:bulletEnabled val="1"/>
        </dgm:presLayoutVars>
      </dgm:prSet>
      <dgm:spPr/>
    </dgm:pt>
    <dgm:pt modelId="{FBDA9685-D1A8-4ADF-A781-566CC8348737}" type="pres">
      <dgm:prSet presAssocID="{8B351F5A-E855-48CB-991C-A4CDC197D12F}" presName="sp" presStyleCnt="0"/>
      <dgm:spPr/>
    </dgm:pt>
    <dgm:pt modelId="{3A0D7AA6-CDE4-4792-9526-877EE984C338}" type="pres">
      <dgm:prSet presAssocID="{6F2CFC36-77FA-4322-AB09-C3506B89B6ED}" presName="composite" presStyleCnt="0"/>
      <dgm:spPr/>
    </dgm:pt>
    <dgm:pt modelId="{72774CD3-FB26-4CAB-8F17-887B9AE528EC}" type="pres">
      <dgm:prSet presAssocID="{6F2CFC36-77FA-4322-AB09-C3506B89B6ED}" presName="parentText" presStyleLbl="alignNode1" presStyleIdx="2" presStyleCnt="6">
        <dgm:presLayoutVars>
          <dgm:chMax val="1"/>
          <dgm:bulletEnabled val="1"/>
        </dgm:presLayoutVars>
      </dgm:prSet>
      <dgm:spPr/>
    </dgm:pt>
    <dgm:pt modelId="{62BA19E8-FCF7-4CD6-A873-31771A2CE05A}" type="pres">
      <dgm:prSet presAssocID="{6F2CFC36-77FA-4322-AB09-C3506B89B6ED}" presName="descendantText" presStyleLbl="alignAcc1" presStyleIdx="2" presStyleCnt="6">
        <dgm:presLayoutVars>
          <dgm:bulletEnabled val="1"/>
        </dgm:presLayoutVars>
      </dgm:prSet>
      <dgm:spPr/>
    </dgm:pt>
    <dgm:pt modelId="{D2244A7F-9EF6-4736-8B36-B5CCB0944F64}" type="pres">
      <dgm:prSet presAssocID="{A4C602A6-EB33-4059-9C24-900CC9A48DA5}" presName="sp" presStyleCnt="0"/>
      <dgm:spPr/>
    </dgm:pt>
    <dgm:pt modelId="{BFD363D6-5219-409D-83E1-69A7D7B6AE5E}" type="pres">
      <dgm:prSet presAssocID="{99AF18A1-1EAA-43E5-B620-1A807EBC9D10}" presName="composite" presStyleCnt="0"/>
      <dgm:spPr/>
    </dgm:pt>
    <dgm:pt modelId="{5A99C99F-5282-46D4-B048-62E40E2A553B}" type="pres">
      <dgm:prSet presAssocID="{99AF18A1-1EAA-43E5-B620-1A807EBC9D10}" presName="parentText" presStyleLbl="alignNode1" presStyleIdx="3" presStyleCnt="6">
        <dgm:presLayoutVars>
          <dgm:chMax val="1"/>
          <dgm:bulletEnabled val="1"/>
        </dgm:presLayoutVars>
      </dgm:prSet>
      <dgm:spPr/>
    </dgm:pt>
    <dgm:pt modelId="{CB04388F-1A01-4473-84C6-BB9F06FD6FB0}" type="pres">
      <dgm:prSet presAssocID="{99AF18A1-1EAA-43E5-B620-1A807EBC9D10}" presName="descendantText" presStyleLbl="alignAcc1" presStyleIdx="3" presStyleCnt="6">
        <dgm:presLayoutVars>
          <dgm:bulletEnabled val="1"/>
        </dgm:presLayoutVars>
      </dgm:prSet>
      <dgm:spPr/>
    </dgm:pt>
    <dgm:pt modelId="{8B7515D1-F9A6-4B33-AE32-AAFD08A923D8}" type="pres">
      <dgm:prSet presAssocID="{2D758628-156A-414F-8B49-826C04450A1B}" presName="sp" presStyleCnt="0"/>
      <dgm:spPr/>
    </dgm:pt>
    <dgm:pt modelId="{DD34D3B2-A379-4F3C-9389-12AC34ABCF2D}" type="pres">
      <dgm:prSet presAssocID="{E809D010-153C-4687-8D6E-7E2FBDDA4E8E}" presName="composite" presStyleCnt="0"/>
      <dgm:spPr/>
    </dgm:pt>
    <dgm:pt modelId="{264517FF-8760-4CB0-A158-7B3666EE8D4B}" type="pres">
      <dgm:prSet presAssocID="{E809D010-153C-4687-8D6E-7E2FBDDA4E8E}" presName="parentText" presStyleLbl="alignNode1" presStyleIdx="4" presStyleCnt="6">
        <dgm:presLayoutVars>
          <dgm:chMax val="1"/>
          <dgm:bulletEnabled val="1"/>
        </dgm:presLayoutVars>
      </dgm:prSet>
      <dgm:spPr/>
    </dgm:pt>
    <dgm:pt modelId="{ED6D1084-7C8D-4E81-861C-3A0B7CFE8389}" type="pres">
      <dgm:prSet presAssocID="{E809D010-153C-4687-8D6E-7E2FBDDA4E8E}" presName="descendantText" presStyleLbl="alignAcc1" presStyleIdx="4" presStyleCnt="6">
        <dgm:presLayoutVars>
          <dgm:bulletEnabled val="1"/>
        </dgm:presLayoutVars>
      </dgm:prSet>
      <dgm:spPr/>
    </dgm:pt>
    <dgm:pt modelId="{C7BFB5F5-4083-454F-B7ED-33567483ED46}" type="pres">
      <dgm:prSet presAssocID="{1329A77B-0C9D-47CC-BE00-58459313C306}" presName="sp" presStyleCnt="0"/>
      <dgm:spPr/>
    </dgm:pt>
    <dgm:pt modelId="{B744912A-6C23-4312-B4B9-9AD137B5A2CC}" type="pres">
      <dgm:prSet presAssocID="{5EE1416A-6A3D-4080-BDB8-0FE5EEE3596F}" presName="composite" presStyleCnt="0"/>
      <dgm:spPr/>
    </dgm:pt>
    <dgm:pt modelId="{EA91DA76-B413-4E6B-AC90-55A6128EDA98}" type="pres">
      <dgm:prSet presAssocID="{5EE1416A-6A3D-4080-BDB8-0FE5EEE3596F}" presName="parentText" presStyleLbl="alignNode1" presStyleIdx="5" presStyleCnt="6">
        <dgm:presLayoutVars>
          <dgm:chMax val="1"/>
          <dgm:bulletEnabled val="1"/>
        </dgm:presLayoutVars>
      </dgm:prSet>
      <dgm:spPr/>
    </dgm:pt>
    <dgm:pt modelId="{684D2134-A412-4083-AB6B-3D1DF44A1053}" type="pres">
      <dgm:prSet presAssocID="{5EE1416A-6A3D-4080-BDB8-0FE5EEE3596F}" presName="descendantText" presStyleLbl="alignAcc1" presStyleIdx="5" presStyleCnt="6">
        <dgm:presLayoutVars>
          <dgm:bulletEnabled val="1"/>
        </dgm:presLayoutVars>
      </dgm:prSet>
      <dgm:spPr/>
    </dgm:pt>
  </dgm:ptLst>
  <dgm:cxnLst>
    <dgm:cxn modelId="{E6943E05-30A3-49D1-8BF2-806A72C9E8A0}" srcId="{6F2CFC36-77FA-4322-AB09-C3506B89B6ED}" destId="{C6338B60-E263-4E11-926C-82C0E215783A}" srcOrd="1" destOrd="0" parTransId="{87D7A556-F632-4AA5-9524-C8C4501D039E}" sibTransId="{72364B17-E3BA-4D39-949A-0198F2872BFC}"/>
    <dgm:cxn modelId="{A76D0F07-0934-4C33-93C7-6C27BBD172D9}" type="presOf" srcId="{E809D010-153C-4687-8D6E-7E2FBDDA4E8E}" destId="{264517FF-8760-4CB0-A158-7B3666EE8D4B}" srcOrd="0" destOrd="0" presId="urn:microsoft.com/office/officeart/2005/8/layout/chevron2"/>
    <dgm:cxn modelId="{C34B510F-D9D2-49F9-8E82-4D3D4DD44AF4}" srcId="{FBA9823F-F955-456E-BC96-F456CFAFFAF3}" destId="{16FB7B7C-DFBA-4A22-9B45-D5D03B4C5E8E}" srcOrd="1" destOrd="0" parTransId="{3A311143-4CCE-48B2-8D2D-ABCE101A914C}" sibTransId="{8B351F5A-E855-48CB-991C-A4CDC197D12F}"/>
    <dgm:cxn modelId="{42FA7618-4D9D-4598-85E8-B67724747663}" type="presOf" srcId="{EBBF0D06-6857-4B9A-A28B-9126A441B911}" destId="{684D2134-A412-4083-AB6B-3D1DF44A1053}" srcOrd="0" destOrd="1" presId="urn:microsoft.com/office/officeart/2005/8/layout/chevron2"/>
    <dgm:cxn modelId="{9700711F-8F23-4500-A3F5-606D527B0F65}" type="presOf" srcId="{1FDEF921-5012-40C1-985D-75DF52E8C2F8}" destId="{684D2134-A412-4083-AB6B-3D1DF44A1053}" srcOrd="0" destOrd="0" presId="urn:microsoft.com/office/officeart/2005/8/layout/chevron2"/>
    <dgm:cxn modelId="{5A249A21-2957-4DB5-97D3-C87A76837F6C}" type="presOf" srcId="{15A4D433-C4F5-47D8-BEA6-CAB4220BDA5E}" destId="{ED6D1084-7C8D-4E81-861C-3A0B7CFE8389}" srcOrd="0" destOrd="0" presId="urn:microsoft.com/office/officeart/2005/8/layout/chevron2"/>
    <dgm:cxn modelId="{363FE721-BAB5-43F1-8B15-64BDBA2663E8}" srcId="{FBA9823F-F955-456E-BC96-F456CFAFFAF3}" destId="{99AF18A1-1EAA-43E5-B620-1A807EBC9D10}" srcOrd="3" destOrd="0" parTransId="{59A764A5-C906-4AC8-A981-436BDC8285BA}" sibTransId="{2D758628-156A-414F-8B49-826C04450A1B}"/>
    <dgm:cxn modelId="{A2217132-54C4-4688-8F3B-4FCE05DBB2AC}" type="presOf" srcId="{C295FD42-5420-4862-87C6-015A5C422551}" destId="{CF21C412-08F1-4ECD-ACA2-AE82EFA9BB16}" srcOrd="0" destOrd="0" presId="urn:microsoft.com/office/officeart/2005/8/layout/chevron2"/>
    <dgm:cxn modelId="{69EDC834-F55F-4238-8531-AEEDAB35ABA8}" type="presOf" srcId="{5EE1416A-6A3D-4080-BDB8-0FE5EEE3596F}" destId="{EA91DA76-B413-4E6B-AC90-55A6128EDA98}" srcOrd="0" destOrd="0" presId="urn:microsoft.com/office/officeart/2005/8/layout/chevron2"/>
    <dgm:cxn modelId="{45CABA35-C58B-40FB-9DF4-F2F7657AC760}" srcId="{99AF18A1-1EAA-43E5-B620-1A807EBC9D10}" destId="{FC635B61-21EB-4E72-9E19-5BEE985700F2}" srcOrd="0" destOrd="0" parTransId="{E7D57753-9AAA-4C72-B982-5717C113EB35}" sibTransId="{8CF17184-71A6-4F02-B341-1279CCD60EDC}"/>
    <dgm:cxn modelId="{51F68B36-AA67-4309-B751-F3E691EBF7D8}" type="presOf" srcId="{FB2E9B16-7B50-44F7-AEC0-23AD42F30921}" destId="{62BA19E8-FCF7-4CD6-A873-31771A2CE05A}" srcOrd="0" destOrd="0" presId="urn:microsoft.com/office/officeart/2005/8/layout/chevron2"/>
    <dgm:cxn modelId="{03DBC263-EE71-4602-90FE-747709551905}" srcId="{E809D010-153C-4687-8D6E-7E2FBDDA4E8E}" destId="{15A4D433-C4F5-47D8-BEA6-CAB4220BDA5E}" srcOrd="0" destOrd="0" parTransId="{EEADBBC7-FD8F-4BBB-9986-C838C6BD38AF}" sibTransId="{7EAAAAD2-80AD-48DD-8EF2-8292657A5BE3}"/>
    <dgm:cxn modelId="{49E32064-0FB6-4F37-96D8-E8C95003EF28}" type="presOf" srcId="{6F2CFC36-77FA-4322-AB09-C3506B89B6ED}" destId="{72774CD3-FB26-4CAB-8F17-887B9AE528EC}" srcOrd="0" destOrd="0" presId="urn:microsoft.com/office/officeart/2005/8/layout/chevron2"/>
    <dgm:cxn modelId="{518D264B-D7F1-407B-8043-FCAD2D842617}" srcId="{5EE1416A-6A3D-4080-BDB8-0FE5EEE3596F}" destId="{1FDEF921-5012-40C1-985D-75DF52E8C2F8}" srcOrd="0" destOrd="0" parTransId="{27E456F9-1E49-4ED9-97AC-799CB44CEF11}" sibTransId="{185D7C64-52BD-4CFE-B315-F5D1B5A75228}"/>
    <dgm:cxn modelId="{D0B7EF71-C3F8-4D5F-B560-7FDDB439E3C6}" srcId="{FBA9823F-F955-456E-BC96-F456CFAFFAF3}" destId="{6F2CFC36-77FA-4322-AB09-C3506B89B6ED}" srcOrd="2" destOrd="0" parTransId="{1394455C-1EE1-401C-94F1-B58D1497C73B}" sibTransId="{A4C602A6-EB33-4059-9C24-900CC9A48DA5}"/>
    <dgm:cxn modelId="{349A6953-FAE1-4994-92E2-B74A8FD64EC5}" srcId="{6F2CFC36-77FA-4322-AB09-C3506B89B6ED}" destId="{FB2E9B16-7B50-44F7-AEC0-23AD42F30921}" srcOrd="0" destOrd="0" parTransId="{6E17F1B3-24FB-47DC-95B6-E77EE6024175}" sibTransId="{E652A0EE-798F-45A0-ACD3-2137DBD479BF}"/>
    <dgm:cxn modelId="{12A6A173-49B5-4257-997D-8FC0937B0AE0}" type="presOf" srcId="{FC635B61-21EB-4E72-9E19-5BEE985700F2}" destId="{CB04388F-1A01-4473-84C6-BB9F06FD6FB0}" srcOrd="0" destOrd="0" presId="urn:microsoft.com/office/officeart/2005/8/layout/chevron2"/>
    <dgm:cxn modelId="{5487F753-F888-4A3F-BCA4-A0FD1A1173BB}" srcId="{16FB7B7C-DFBA-4A22-9B45-D5D03B4C5E8E}" destId="{48E69CC9-3CAB-400D-92B0-A2783D1ED8E5}" srcOrd="0" destOrd="0" parTransId="{0CDB0D13-FA84-4CBD-BBBD-66E541A07BDB}" sibTransId="{AA7E8ABF-F82C-4DCD-AFE9-509DBCA0127E}"/>
    <dgm:cxn modelId="{C7F3E156-D05B-409E-A939-C92B395F7B13}" type="presOf" srcId="{99AF18A1-1EAA-43E5-B620-1A807EBC9D10}" destId="{5A99C99F-5282-46D4-B048-62E40E2A553B}" srcOrd="0" destOrd="0" presId="urn:microsoft.com/office/officeart/2005/8/layout/chevron2"/>
    <dgm:cxn modelId="{9061D87A-53A9-4D3C-9540-4EC73B4BE571}" srcId="{847BB88A-A46B-44DE-BFF6-748CA579E9F9}" destId="{C295FD42-5420-4862-87C6-015A5C422551}" srcOrd="0" destOrd="0" parTransId="{84D17A19-EE2B-4E18-8D99-9B03A82B4A9A}" sibTransId="{5A15EBDA-6B20-4AE9-A4F3-F4785D4F7999}"/>
    <dgm:cxn modelId="{989E5988-F796-4CB7-A52F-3B5664161A76}" type="presOf" srcId="{FBA9823F-F955-456E-BC96-F456CFAFFAF3}" destId="{CE508D36-E9FC-49F6-8DAD-07295DEF2331}" srcOrd="0" destOrd="0" presId="urn:microsoft.com/office/officeart/2005/8/layout/chevron2"/>
    <dgm:cxn modelId="{9C90E5AA-0EFC-4C44-9E1A-0F4866DBD857}" type="presOf" srcId="{16FB7B7C-DFBA-4A22-9B45-D5D03B4C5E8E}" destId="{72241940-DA07-4528-AA53-A10ABDDFCB79}" srcOrd="0" destOrd="0" presId="urn:microsoft.com/office/officeart/2005/8/layout/chevron2"/>
    <dgm:cxn modelId="{39E567C0-EBA6-4EA1-8B23-D66E5319F370}" type="presOf" srcId="{48E69CC9-3CAB-400D-92B0-A2783D1ED8E5}" destId="{2F6D96BB-F4CD-4F56-9A7B-DBA1617C9B4C}" srcOrd="0" destOrd="0" presId="urn:microsoft.com/office/officeart/2005/8/layout/chevron2"/>
    <dgm:cxn modelId="{8E6B49C0-A794-4BD5-A20B-96DF30D3A383}" srcId="{FBA9823F-F955-456E-BC96-F456CFAFFAF3}" destId="{E809D010-153C-4687-8D6E-7E2FBDDA4E8E}" srcOrd="4" destOrd="0" parTransId="{F3227C08-A51F-44B6-845D-F540BE3AC1EE}" sibTransId="{1329A77B-0C9D-47CC-BE00-58459313C306}"/>
    <dgm:cxn modelId="{5BF779C2-34D2-4008-9889-681C94ED4A97}" srcId="{FBA9823F-F955-456E-BC96-F456CFAFFAF3}" destId="{847BB88A-A46B-44DE-BFF6-748CA579E9F9}" srcOrd="0" destOrd="0" parTransId="{E0141438-BE47-46B0-8B58-9712B0E84F5B}" sibTransId="{7923AF43-083F-4C15-95FD-719B409E0D03}"/>
    <dgm:cxn modelId="{25EB56D8-E003-4BED-9A19-768EFA761DC9}" type="presOf" srcId="{C6338B60-E263-4E11-926C-82C0E215783A}" destId="{62BA19E8-FCF7-4CD6-A873-31771A2CE05A}" srcOrd="0" destOrd="1" presId="urn:microsoft.com/office/officeart/2005/8/layout/chevron2"/>
    <dgm:cxn modelId="{81C7D6D9-541C-4B91-85A6-6CE11A52F74E}" type="presOf" srcId="{847BB88A-A46B-44DE-BFF6-748CA579E9F9}" destId="{CEB71C8F-D699-4766-AEC1-B9CD3FA5CC3C}" srcOrd="0" destOrd="0" presId="urn:microsoft.com/office/officeart/2005/8/layout/chevron2"/>
    <dgm:cxn modelId="{FEA9F8F6-C279-4E2A-8485-219122A0F807}" srcId="{5EE1416A-6A3D-4080-BDB8-0FE5EEE3596F}" destId="{EBBF0D06-6857-4B9A-A28B-9126A441B911}" srcOrd="1" destOrd="0" parTransId="{89C0CF89-2B3A-4C28-B554-0AC6B3541286}" sibTransId="{D3605E3A-6E17-497E-8A47-409CDAF8851F}"/>
    <dgm:cxn modelId="{FC53B1F9-14FB-4C91-8A35-6B51A2F24EF3}" srcId="{FBA9823F-F955-456E-BC96-F456CFAFFAF3}" destId="{5EE1416A-6A3D-4080-BDB8-0FE5EEE3596F}" srcOrd="5" destOrd="0" parTransId="{C8C27C93-606E-4666-894A-613E2382E2FF}" sibTransId="{A74C43B1-4750-4256-8EDC-64DE32402CD2}"/>
    <dgm:cxn modelId="{83B557E3-EB67-4C17-A3DC-984CEA8512BC}" type="presParOf" srcId="{CE508D36-E9FC-49F6-8DAD-07295DEF2331}" destId="{EB0A2344-B6E6-4ACA-B5F3-0FD0A64E9C2B}" srcOrd="0" destOrd="0" presId="urn:microsoft.com/office/officeart/2005/8/layout/chevron2"/>
    <dgm:cxn modelId="{264C36FB-72C6-4916-B6F7-8C45E53F31A0}" type="presParOf" srcId="{EB0A2344-B6E6-4ACA-B5F3-0FD0A64E9C2B}" destId="{CEB71C8F-D699-4766-AEC1-B9CD3FA5CC3C}" srcOrd="0" destOrd="0" presId="urn:microsoft.com/office/officeart/2005/8/layout/chevron2"/>
    <dgm:cxn modelId="{BC4B062C-42A2-4CD4-81E6-BD1B641F5A7C}" type="presParOf" srcId="{EB0A2344-B6E6-4ACA-B5F3-0FD0A64E9C2B}" destId="{CF21C412-08F1-4ECD-ACA2-AE82EFA9BB16}" srcOrd="1" destOrd="0" presId="urn:microsoft.com/office/officeart/2005/8/layout/chevron2"/>
    <dgm:cxn modelId="{6765A0FF-1FE8-445D-B133-D38DE770A58B}" type="presParOf" srcId="{CE508D36-E9FC-49F6-8DAD-07295DEF2331}" destId="{E32A86B0-A70C-46B3-A56D-B8561AE62AC5}" srcOrd="1" destOrd="0" presId="urn:microsoft.com/office/officeart/2005/8/layout/chevron2"/>
    <dgm:cxn modelId="{465AD6C0-91DC-4D15-84E9-DBEB1DBDC997}" type="presParOf" srcId="{CE508D36-E9FC-49F6-8DAD-07295DEF2331}" destId="{B2F6E2DB-6316-4318-B70D-B7D71969C561}" srcOrd="2" destOrd="0" presId="urn:microsoft.com/office/officeart/2005/8/layout/chevron2"/>
    <dgm:cxn modelId="{6255DF33-7175-4061-BC3F-1CB26B4DB87B}" type="presParOf" srcId="{B2F6E2DB-6316-4318-B70D-B7D71969C561}" destId="{72241940-DA07-4528-AA53-A10ABDDFCB79}" srcOrd="0" destOrd="0" presId="urn:microsoft.com/office/officeart/2005/8/layout/chevron2"/>
    <dgm:cxn modelId="{E3738AA1-07C4-471A-A6EE-5064C183AA6A}" type="presParOf" srcId="{B2F6E2DB-6316-4318-B70D-B7D71969C561}" destId="{2F6D96BB-F4CD-4F56-9A7B-DBA1617C9B4C}" srcOrd="1" destOrd="0" presId="urn:microsoft.com/office/officeart/2005/8/layout/chevron2"/>
    <dgm:cxn modelId="{C68564A9-87DD-46E7-93FF-203C882E9FD1}" type="presParOf" srcId="{CE508D36-E9FC-49F6-8DAD-07295DEF2331}" destId="{FBDA9685-D1A8-4ADF-A781-566CC8348737}" srcOrd="3" destOrd="0" presId="urn:microsoft.com/office/officeart/2005/8/layout/chevron2"/>
    <dgm:cxn modelId="{D32ECCB1-1989-4C5B-BABC-5A0EB3AF5EB8}" type="presParOf" srcId="{CE508D36-E9FC-49F6-8DAD-07295DEF2331}" destId="{3A0D7AA6-CDE4-4792-9526-877EE984C338}" srcOrd="4" destOrd="0" presId="urn:microsoft.com/office/officeart/2005/8/layout/chevron2"/>
    <dgm:cxn modelId="{834D600A-3338-4E07-BA78-C21304B1E844}" type="presParOf" srcId="{3A0D7AA6-CDE4-4792-9526-877EE984C338}" destId="{72774CD3-FB26-4CAB-8F17-887B9AE528EC}" srcOrd="0" destOrd="0" presId="urn:microsoft.com/office/officeart/2005/8/layout/chevron2"/>
    <dgm:cxn modelId="{A194AC02-F194-4342-9AEF-8E9FDABA1210}" type="presParOf" srcId="{3A0D7AA6-CDE4-4792-9526-877EE984C338}" destId="{62BA19E8-FCF7-4CD6-A873-31771A2CE05A}" srcOrd="1" destOrd="0" presId="urn:microsoft.com/office/officeart/2005/8/layout/chevron2"/>
    <dgm:cxn modelId="{055C1941-0F2D-4C7D-ABBE-5702DD127C9A}" type="presParOf" srcId="{CE508D36-E9FC-49F6-8DAD-07295DEF2331}" destId="{D2244A7F-9EF6-4736-8B36-B5CCB0944F64}" srcOrd="5" destOrd="0" presId="urn:microsoft.com/office/officeart/2005/8/layout/chevron2"/>
    <dgm:cxn modelId="{030A9B97-5235-4BD7-928A-7C6DD6C6FE83}" type="presParOf" srcId="{CE508D36-E9FC-49F6-8DAD-07295DEF2331}" destId="{BFD363D6-5219-409D-83E1-69A7D7B6AE5E}" srcOrd="6" destOrd="0" presId="urn:microsoft.com/office/officeart/2005/8/layout/chevron2"/>
    <dgm:cxn modelId="{E908195A-35EE-4F58-8B5F-279DA9AC7C07}" type="presParOf" srcId="{BFD363D6-5219-409D-83E1-69A7D7B6AE5E}" destId="{5A99C99F-5282-46D4-B048-62E40E2A553B}" srcOrd="0" destOrd="0" presId="urn:microsoft.com/office/officeart/2005/8/layout/chevron2"/>
    <dgm:cxn modelId="{E8DAD5B1-58F5-48D1-84EB-9523CD6E1220}" type="presParOf" srcId="{BFD363D6-5219-409D-83E1-69A7D7B6AE5E}" destId="{CB04388F-1A01-4473-84C6-BB9F06FD6FB0}" srcOrd="1" destOrd="0" presId="urn:microsoft.com/office/officeart/2005/8/layout/chevron2"/>
    <dgm:cxn modelId="{D7125327-ECB3-4669-BA57-74BA1D1DF028}" type="presParOf" srcId="{CE508D36-E9FC-49F6-8DAD-07295DEF2331}" destId="{8B7515D1-F9A6-4B33-AE32-AAFD08A923D8}" srcOrd="7" destOrd="0" presId="urn:microsoft.com/office/officeart/2005/8/layout/chevron2"/>
    <dgm:cxn modelId="{D2E7140F-C7A0-4AC9-80EC-15012A7E444E}" type="presParOf" srcId="{CE508D36-E9FC-49F6-8DAD-07295DEF2331}" destId="{DD34D3B2-A379-4F3C-9389-12AC34ABCF2D}" srcOrd="8" destOrd="0" presId="urn:microsoft.com/office/officeart/2005/8/layout/chevron2"/>
    <dgm:cxn modelId="{D47B986D-7BB5-4092-952F-91F887072261}" type="presParOf" srcId="{DD34D3B2-A379-4F3C-9389-12AC34ABCF2D}" destId="{264517FF-8760-4CB0-A158-7B3666EE8D4B}" srcOrd="0" destOrd="0" presId="urn:microsoft.com/office/officeart/2005/8/layout/chevron2"/>
    <dgm:cxn modelId="{2F851C39-D7CA-4EE0-B872-DBC282CF9AD3}" type="presParOf" srcId="{DD34D3B2-A379-4F3C-9389-12AC34ABCF2D}" destId="{ED6D1084-7C8D-4E81-861C-3A0B7CFE8389}" srcOrd="1" destOrd="0" presId="urn:microsoft.com/office/officeart/2005/8/layout/chevron2"/>
    <dgm:cxn modelId="{E3CB106B-9A8D-4811-8C24-E050EC0A3151}" type="presParOf" srcId="{CE508D36-E9FC-49F6-8DAD-07295DEF2331}" destId="{C7BFB5F5-4083-454F-B7ED-33567483ED46}" srcOrd="9" destOrd="0" presId="urn:microsoft.com/office/officeart/2005/8/layout/chevron2"/>
    <dgm:cxn modelId="{E7C99D85-BC02-4F66-8353-42A6AFE95CE4}" type="presParOf" srcId="{CE508D36-E9FC-49F6-8DAD-07295DEF2331}" destId="{B744912A-6C23-4312-B4B9-9AD137B5A2CC}" srcOrd="10" destOrd="0" presId="urn:microsoft.com/office/officeart/2005/8/layout/chevron2"/>
    <dgm:cxn modelId="{35A769F5-F505-41B4-A102-AFB132B57267}" type="presParOf" srcId="{B744912A-6C23-4312-B4B9-9AD137B5A2CC}" destId="{EA91DA76-B413-4E6B-AC90-55A6128EDA98}" srcOrd="0" destOrd="0" presId="urn:microsoft.com/office/officeart/2005/8/layout/chevron2"/>
    <dgm:cxn modelId="{9996521A-F567-43BC-A132-2E85464ABF75}" type="presParOf" srcId="{B744912A-6C23-4312-B4B9-9AD137B5A2CC}" destId="{684D2134-A412-4083-AB6B-3D1DF44A105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1C8F-D699-4766-AEC1-B9CD3FA5CC3C}">
      <dsp:nvSpPr>
        <dsp:cNvPr id="0" name=""/>
        <dsp:cNvSpPr/>
      </dsp:nvSpPr>
      <dsp:spPr>
        <a:xfrm rot="5400000">
          <a:off x="-150527" y="152391"/>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What</a:t>
          </a:r>
        </a:p>
      </dsp:txBody>
      <dsp:txXfrm rot="-5400000">
        <a:off x="1" y="353093"/>
        <a:ext cx="702460" cy="301055"/>
      </dsp:txXfrm>
    </dsp:sp>
    <dsp:sp modelId="{CF21C412-08F1-4ECD-ACA2-AE82EFA9BB16}">
      <dsp:nvSpPr>
        <dsp:cNvPr id="0" name=""/>
        <dsp:cNvSpPr/>
      </dsp:nvSpPr>
      <dsp:spPr>
        <a:xfrm rot="5400000">
          <a:off x="4152587" y="-3448263"/>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Trang web học tiếng Anh</a:t>
          </a:r>
          <a:r>
            <a:rPr lang="en-US" sz="1900" kern="1200"/>
            <a:t>	</a:t>
          </a:r>
        </a:p>
      </dsp:txBody>
      <dsp:txXfrm rot="-5400000">
        <a:off x="702460" y="33706"/>
        <a:ext cx="7520697" cy="588600"/>
      </dsp:txXfrm>
    </dsp:sp>
    <dsp:sp modelId="{72241940-DA07-4528-AA53-A10ABDDFCB79}">
      <dsp:nvSpPr>
        <dsp:cNvPr id="0" name=""/>
        <dsp:cNvSpPr/>
      </dsp:nvSpPr>
      <dsp:spPr>
        <a:xfrm rot="5400000">
          <a:off x="-150527" y="1058866"/>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Who</a:t>
          </a:r>
        </a:p>
      </dsp:txBody>
      <dsp:txXfrm rot="-5400000">
        <a:off x="1" y="1259568"/>
        <a:ext cx="702460" cy="301055"/>
      </dsp:txXfrm>
    </dsp:sp>
    <dsp:sp modelId="{2F6D96BB-F4CD-4F56-9A7B-DBA1617C9B4C}">
      <dsp:nvSpPr>
        <dsp:cNvPr id="0" name=""/>
        <dsp:cNvSpPr/>
      </dsp:nvSpPr>
      <dsp:spPr>
        <a:xfrm rot="5400000">
          <a:off x="4152587" y="-2541788"/>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Dành cho trẻ em từ 5 đến 10 tuổi</a:t>
          </a:r>
        </a:p>
      </dsp:txBody>
      <dsp:txXfrm rot="-5400000">
        <a:off x="702460" y="940181"/>
        <a:ext cx="7520697" cy="588600"/>
      </dsp:txXfrm>
    </dsp:sp>
    <dsp:sp modelId="{72774CD3-FB26-4CAB-8F17-887B9AE528EC}">
      <dsp:nvSpPr>
        <dsp:cNvPr id="0" name=""/>
        <dsp:cNvSpPr/>
      </dsp:nvSpPr>
      <dsp:spPr>
        <a:xfrm rot="5400000">
          <a:off x="-150527" y="1965341"/>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How</a:t>
          </a:r>
        </a:p>
      </dsp:txBody>
      <dsp:txXfrm rot="-5400000">
        <a:off x="1" y="2166043"/>
        <a:ext cx="702460" cy="301055"/>
      </dsp:txXfrm>
    </dsp:sp>
    <dsp:sp modelId="{62BA19E8-FCF7-4CD6-A873-31771A2CE05A}">
      <dsp:nvSpPr>
        <dsp:cNvPr id="0" name=""/>
        <dsp:cNvSpPr/>
      </dsp:nvSpPr>
      <dsp:spPr>
        <a:xfrm rot="5400000">
          <a:off x="4152587" y="-1635312"/>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Người dùng đăng nhập vào hệ thống</a:t>
          </a:r>
        </a:p>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Học bài theo lộ trình</a:t>
          </a:r>
        </a:p>
      </dsp:txBody>
      <dsp:txXfrm rot="-5400000">
        <a:off x="702460" y="1846657"/>
        <a:ext cx="7520697" cy="588600"/>
      </dsp:txXfrm>
    </dsp:sp>
    <dsp:sp modelId="{5A99C99F-5282-46D4-B048-62E40E2A553B}">
      <dsp:nvSpPr>
        <dsp:cNvPr id="0" name=""/>
        <dsp:cNvSpPr/>
      </dsp:nvSpPr>
      <dsp:spPr>
        <a:xfrm rot="5400000">
          <a:off x="-150527" y="2871817"/>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When</a:t>
          </a:r>
        </a:p>
      </dsp:txBody>
      <dsp:txXfrm rot="-5400000">
        <a:off x="1" y="3072519"/>
        <a:ext cx="702460" cy="301055"/>
      </dsp:txXfrm>
    </dsp:sp>
    <dsp:sp modelId="{CB04388F-1A01-4473-84C6-BB9F06FD6FB0}">
      <dsp:nvSpPr>
        <dsp:cNvPr id="0" name=""/>
        <dsp:cNvSpPr/>
      </dsp:nvSpPr>
      <dsp:spPr>
        <a:xfrm rot="5400000">
          <a:off x="4152587" y="-728837"/>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Bất cứ khi nào người dùng muốn</a:t>
          </a:r>
        </a:p>
      </dsp:txBody>
      <dsp:txXfrm rot="-5400000">
        <a:off x="702460" y="2753132"/>
        <a:ext cx="7520697" cy="588600"/>
      </dsp:txXfrm>
    </dsp:sp>
    <dsp:sp modelId="{264517FF-8760-4CB0-A158-7B3666EE8D4B}">
      <dsp:nvSpPr>
        <dsp:cNvPr id="0" name=""/>
        <dsp:cNvSpPr/>
      </dsp:nvSpPr>
      <dsp:spPr>
        <a:xfrm rot="5400000">
          <a:off x="-150527" y="3778292"/>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Where</a:t>
          </a:r>
        </a:p>
      </dsp:txBody>
      <dsp:txXfrm rot="-5400000">
        <a:off x="1" y="3978994"/>
        <a:ext cx="702460" cy="301055"/>
      </dsp:txXfrm>
    </dsp:sp>
    <dsp:sp modelId="{ED6D1084-7C8D-4E81-861C-3A0B7CFE8389}">
      <dsp:nvSpPr>
        <dsp:cNvPr id="0" name=""/>
        <dsp:cNvSpPr/>
      </dsp:nvSpPr>
      <dsp:spPr>
        <a:xfrm rot="5400000">
          <a:off x="4152587" y="177638"/>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Sử dụng laptop, PC, smart phone có kết nối mạng truy cập vào website</a:t>
          </a:r>
          <a:r>
            <a:rPr lang="en-US" sz="1900" kern="1200"/>
            <a:t>	</a:t>
          </a:r>
        </a:p>
      </dsp:txBody>
      <dsp:txXfrm rot="-5400000">
        <a:off x="702460" y="3659607"/>
        <a:ext cx="7520697" cy="588600"/>
      </dsp:txXfrm>
    </dsp:sp>
    <dsp:sp modelId="{EA91DA76-B413-4E6B-AC90-55A6128EDA98}">
      <dsp:nvSpPr>
        <dsp:cNvPr id="0" name=""/>
        <dsp:cNvSpPr/>
      </dsp:nvSpPr>
      <dsp:spPr>
        <a:xfrm rot="5400000">
          <a:off x="-150527" y="4684768"/>
          <a:ext cx="1003515" cy="70246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Why</a:t>
          </a:r>
        </a:p>
      </dsp:txBody>
      <dsp:txXfrm rot="-5400000">
        <a:off x="1" y="4885470"/>
        <a:ext cx="702460" cy="301055"/>
      </dsp:txXfrm>
    </dsp:sp>
    <dsp:sp modelId="{684D2134-A412-4083-AB6B-3D1DF44A1053}">
      <dsp:nvSpPr>
        <dsp:cNvPr id="0" name=""/>
        <dsp:cNvSpPr/>
      </dsp:nvSpPr>
      <dsp:spPr>
        <a:xfrm rot="5400000">
          <a:off x="4152587" y="1084113"/>
          <a:ext cx="652284" cy="75525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Đáp ứng nhu cầu học tiếng Anh</a:t>
          </a:r>
        </a:p>
        <a:p>
          <a:pPr marL="171450" lvl="1" indent="-171450" algn="l" defTabSz="844550">
            <a:lnSpc>
              <a:spcPct val="90000"/>
            </a:lnSpc>
            <a:spcBef>
              <a:spcPct val="0"/>
            </a:spcBef>
            <a:spcAft>
              <a:spcPct val="15000"/>
            </a:spcAft>
            <a:buChar char="•"/>
          </a:pPr>
          <a:r>
            <a:rPr lang="en-US" sz="1900" kern="1200">
              <a:latin typeface="Arial" panose="020B0604020202020204" pitchFamily="34" charset="0"/>
              <a:cs typeface="Arial" panose="020B0604020202020204" pitchFamily="34" charset="0"/>
            </a:rPr>
            <a:t>Các bài học sinh động, đa dạng về âm thanh, hình ảnh, chủ đề</a:t>
          </a:r>
          <a:r>
            <a:rPr lang="en-US" sz="1900" kern="1200"/>
            <a:t>.</a:t>
          </a:r>
        </a:p>
      </dsp:txBody>
      <dsp:txXfrm rot="-5400000">
        <a:off x="702460" y="4566082"/>
        <a:ext cx="7520697" cy="5886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2C1E4-8D4F-4F13-A11D-B2F8E248C75F}" type="datetimeFigureOut">
              <a:rPr lang="en-US" smtClean="0"/>
              <a:t>6/19/2021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BE8A9-1332-43C3-9C65-C26D4AF875E6}" type="slidenum">
              <a:rPr lang="en-US" smtClean="0"/>
              <a:t>‹#›</a:t>
            </a:fld>
            <a:endParaRPr lang="en-US"/>
          </a:p>
        </p:txBody>
      </p:sp>
    </p:spTree>
    <p:extLst>
      <p:ext uri="{BB962C8B-B14F-4D97-AF65-F5344CB8AC3E}">
        <p14:creationId xmlns:p14="http://schemas.microsoft.com/office/powerpoint/2010/main" val="121854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a:t>
            </a:fld>
            <a:endParaRPr lang="en-US"/>
          </a:p>
        </p:txBody>
      </p:sp>
    </p:spTree>
    <p:extLst>
      <p:ext uri="{BB962C8B-B14F-4D97-AF65-F5344CB8AC3E}">
        <p14:creationId xmlns:p14="http://schemas.microsoft.com/office/powerpoint/2010/main" val="4240138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16</a:t>
            </a:fld>
            <a:endParaRPr lang="en-US"/>
          </a:p>
        </p:txBody>
      </p:sp>
    </p:spTree>
    <p:extLst>
      <p:ext uri="{BB962C8B-B14F-4D97-AF65-F5344CB8AC3E}">
        <p14:creationId xmlns:p14="http://schemas.microsoft.com/office/powerpoint/2010/main" val="2955633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17</a:t>
            </a:fld>
            <a:endParaRPr lang="en-US"/>
          </a:p>
        </p:txBody>
      </p:sp>
    </p:spTree>
    <p:extLst>
      <p:ext uri="{BB962C8B-B14F-4D97-AF65-F5344CB8AC3E}">
        <p14:creationId xmlns:p14="http://schemas.microsoft.com/office/powerpoint/2010/main" val="56521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18</a:t>
            </a:fld>
            <a:endParaRPr lang="en-US"/>
          </a:p>
        </p:txBody>
      </p:sp>
    </p:spTree>
    <p:extLst>
      <p:ext uri="{BB962C8B-B14F-4D97-AF65-F5344CB8AC3E}">
        <p14:creationId xmlns:p14="http://schemas.microsoft.com/office/powerpoint/2010/main" val="2293103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19</a:t>
            </a:fld>
            <a:endParaRPr lang="en-US"/>
          </a:p>
        </p:txBody>
      </p:sp>
    </p:spTree>
    <p:extLst>
      <p:ext uri="{BB962C8B-B14F-4D97-AF65-F5344CB8AC3E}">
        <p14:creationId xmlns:p14="http://schemas.microsoft.com/office/powerpoint/2010/main" val="9429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Ứng dụng giúp cho người dùng là trẻ em có độ tuổi từ 5 đến 10 tuổi có một kênh học tập thú vị</a:t>
            </a:r>
          </a:p>
          <a:p>
            <a:r>
              <a:rPr lang="en-US"/>
              <a:t>Giúp cho người dung có thể học từ vựng, các cấu trúc đơn giản của tiếng Anh và có thể nghe các từ, các cấu trúc đơn giản của tiếng Anh.</a:t>
            </a:r>
          </a:p>
        </p:txBody>
      </p:sp>
      <p:sp>
        <p:nvSpPr>
          <p:cNvPr id="4" name="Slide Number Placeholder 3"/>
          <p:cNvSpPr>
            <a:spLocks noGrp="1"/>
          </p:cNvSpPr>
          <p:nvPr>
            <p:ph type="sldNum" sz="quarter" idx="5"/>
          </p:nvPr>
        </p:nvSpPr>
        <p:spPr/>
        <p:txBody>
          <a:bodyPr/>
          <a:lstStyle/>
          <a:p>
            <a:fld id="{166BE8A9-1332-43C3-9C65-C26D4AF875E6}" type="slidenum">
              <a:rPr lang="en-US" smtClean="0"/>
              <a:t>2</a:t>
            </a:fld>
            <a:endParaRPr lang="en-US"/>
          </a:p>
        </p:txBody>
      </p:sp>
    </p:spTree>
    <p:extLst>
      <p:ext uri="{BB962C8B-B14F-4D97-AF65-F5344CB8AC3E}">
        <p14:creationId xmlns:p14="http://schemas.microsoft.com/office/powerpoint/2010/main" val="369516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panose="020B0604020202020204" pitchFamily="34" charset="0"/>
                <a:cs typeface="Arial" panose="020B0604020202020204" pitchFamily="34" charset="0"/>
              </a:rPr>
              <a:t>Đây là cái gì ?</a:t>
            </a:r>
          </a:p>
          <a:p>
            <a:r>
              <a:rPr lang="en-US">
                <a:latin typeface="Arial" panose="020B0604020202020204" pitchFamily="34" charset="0"/>
                <a:cs typeface="Arial" panose="020B0604020202020204" pitchFamily="34" charset="0"/>
              </a:rPr>
              <a:t>	Đây là trang học tiếng anh theo các chủ đề gia đình, động vật, cây cối.</a:t>
            </a:r>
          </a:p>
          <a:p>
            <a:r>
              <a:rPr lang="en-US">
                <a:latin typeface="Arial" panose="020B0604020202020204" pitchFamily="34" charset="0"/>
                <a:cs typeface="Arial" panose="020B0604020202020204" pitchFamily="34" charset="0"/>
              </a:rPr>
              <a:t>	Có các bài tập nhỏ theo từng bài học và bài tập lớn theo từng chủ đề.</a:t>
            </a:r>
          </a:p>
          <a:p>
            <a:r>
              <a:rPr lang="en-US">
                <a:latin typeface="Arial" panose="020B0604020202020204" pitchFamily="34" charset="0"/>
                <a:cs typeface="Arial" panose="020B0604020202020204" pitchFamily="34" charset="0"/>
              </a:rPr>
              <a:t>Dành cho ai ?</a:t>
            </a:r>
          </a:p>
          <a:p>
            <a:r>
              <a:rPr lang="en-US">
                <a:latin typeface="Arial" panose="020B0604020202020204" pitchFamily="34" charset="0"/>
                <a:cs typeface="Arial" panose="020B0604020202020204" pitchFamily="34" charset="0"/>
              </a:rPr>
              <a:t>	Dành cho trẻ em từ 5 đến 10 tuổi</a:t>
            </a:r>
            <a:r>
              <a:rPr lang="en-US"/>
              <a:t>.</a:t>
            </a:r>
          </a:p>
          <a:p>
            <a:r>
              <a:rPr lang="en-US">
                <a:latin typeface="Arial" panose="020B0604020202020204" pitchFamily="34" charset="0"/>
                <a:cs typeface="Arial" panose="020B0604020202020204" pitchFamily="34" charset="0"/>
              </a:rPr>
              <a:t>Sử dụng như thế nào ?</a:t>
            </a:r>
          </a:p>
          <a:p>
            <a:r>
              <a:rPr lang="en-US">
                <a:latin typeface="Arial" panose="020B0604020202020204" pitchFamily="34" charset="0"/>
                <a:cs typeface="Arial" panose="020B0604020202020204" pitchFamily="34" charset="0"/>
              </a:rPr>
              <a:t>	Người dùng đăng ký, điền thông tin cá nhân dựa vào độ tuổi, tên.</a:t>
            </a:r>
          </a:p>
          <a:p>
            <a:r>
              <a:rPr lang="en-US">
                <a:latin typeface="Arial" panose="020B0604020202020204" pitchFamily="34" charset="0"/>
                <a:cs typeface="Arial" panose="020B0604020202020204" pitchFamily="34" charset="0"/>
              </a:rPr>
              <a:t>	Người dung sẽ được cung cấp các bài học theo lứa tuổi đã chọn. Nếu đạt được</a:t>
            </a:r>
          </a:p>
          <a:p>
            <a:r>
              <a:rPr lang="en-US">
                <a:latin typeface="Arial" panose="020B0604020202020204" pitchFamily="34" charset="0"/>
                <a:cs typeface="Arial" panose="020B0604020202020204" pitchFamily="34" charset="0"/>
              </a:rPr>
              <a:t>yêu cầu thì người dung nâng cấp bài học</a:t>
            </a:r>
          </a:p>
          <a:p>
            <a:r>
              <a:rPr lang="en-US">
                <a:latin typeface="Arial" panose="020B0604020202020204" pitchFamily="34" charset="0"/>
                <a:cs typeface="Arial" panose="020B0604020202020204" pitchFamily="34" charset="0"/>
              </a:rPr>
              <a:t>Khi nào người dùng sử dụng ?</a:t>
            </a:r>
          </a:p>
          <a:p>
            <a:r>
              <a:rPr lang="en-US">
                <a:latin typeface="Arial" panose="020B0604020202020204" pitchFamily="34" charset="0"/>
                <a:cs typeface="Arial" panose="020B0604020202020204" pitchFamily="34" charset="0"/>
              </a:rPr>
              <a:t>	Bất cứ khi nào người dung muốn</a:t>
            </a:r>
          </a:p>
          <a:p>
            <a:r>
              <a:rPr lang="en-US">
                <a:latin typeface="Arial" panose="020B0604020202020204" pitchFamily="34" charset="0"/>
                <a:cs typeface="Arial" panose="020B0604020202020204" pitchFamily="34" charset="0"/>
              </a:rPr>
              <a:t>Sử dụng ở đâu ?</a:t>
            </a:r>
          </a:p>
          <a:p>
            <a:r>
              <a:rPr lang="en-US">
                <a:latin typeface="Arial" panose="020B0604020202020204" pitchFamily="34" charset="0"/>
                <a:cs typeface="Arial" panose="020B0604020202020204" pitchFamily="34" charset="0"/>
              </a:rPr>
              <a:t>	Sử dụng laptop, PC, smart phone có kết nối Internet để truy cập vào website.</a:t>
            </a:r>
          </a:p>
          <a:p>
            <a:r>
              <a:rPr lang="en-US">
                <a:latin typeface="Arial" panose="020B0604020202020204" pitchFamily="34" charset="0"/>
                <a:cs typeface="Arial" panose="020B0604020202020204" pitchFamily="34" charset="0"/>
              </a:rPr>
              <a:t>Tại sao sử dụng website ?</a:t>
            </a:r>
          </a:p>
          <a:p>
            <a:r>
              <a:rPr lang="en-US">
                <a:latin typeface="Arial" panose="020B0604020202020204" pitchFamily="34" charset="0"/>
                <a:cs typeface="Arial" panose="020B0604020202020204" pitchFamily="34" charset="0"/>
              </a:rPr>
              <a:t>	Là nơi cung cấp các bài học cho trẻ em.</a:t>
            </a:r>
          </a:p>
          <a:p>
            <a:r>
              <a:rPr lang="en-US">
                <a:latin typeface="Arial" panose="020B0604020202020204" pitchFamily="34" charset="0"/>
                <a:cs typeface="Arial" panose="020B0604020202020204" pitchFamily="34" charset="0"/>
              </a:rPr>
              <a:t>	Đáp ứng nhu cầu học tiếng Anh.</a:t>
            </a:r>
          </a:p>
          <a:p>
            <a:r>
              <a:rPr lang="en-US">
                <a:latin typeface="Arial" panose="020B0604020202020204" pitchFamily="34" charset="0"/>
                <a:cs typeface="Arial" panose="020B0604020202020204" pitchFamily="34" charset="0"/>
              </a:rPr>
              <a:t>	Có hình ảnh, âm thanh sống động giúp việc học trở nên thích thú, vui vẻ.</a:t>
            </a:r>
          </a:p>
          <a:p>
            <a:endParaRPr lang="en-US"/>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3</a:t>
            </a:fld>
            <a:endParaRPr lang="en-US"/>
          </a:p>
        </p:txBody>
      </p:sp>
    </p:spTree>
    <p:extLst>
      <p:ext uri="{BB962C8B-B14F-4D97-AF65-F5344CB8AC3E}">
        <p14:creationId xmlns:p14="http://schemas.microsoft.com/office/powerpoint/2010/main" val="263340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7</a:t>
            </a:fld>
            <a:endParaRPr lang="en-US"/>
          </a:p>
        </p:txBody>
      </p:sp>
    </p:spTree>
    <p:extLst>
      <p:ext uri="{BB962C8B-B14F-4D97-AF65-F5344CB8AC3E}">
        <p14:creationId xmlns:p14="http://schemas.microsoft.com/office/powerpoint/2010/main" val="240880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chọn phần đăng ký, nhập các thông tin họ và tên, ngày sinh, email, tài khoản và mật khẩu.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các thông tin nhập vào có hợp lệ hay không. Các trường không được để trống, họ tên không có ký tự đặc biệt, tài khoản phải có hơn 6 ký tự, mật khẩu có ít nhất 6 ký tự và nhiều nhất 16 ký tự bao gồm ký tự đặc biệt, số và chữ, mật khẩu nhập lại phải trùng với mật khẩu ở trên.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tên đăng ký đã có hay chưa.</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hiện thông báo đăng ký thành công và chuyển người dùng vào màn hình đăng nhập.</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457200">
              <a:lnSpc>
                <a:spcPct val="115000"/>
              </a:lnSpc>
              <a:spcAft>
                <a:spcPts val="1000"/>
              </a:spcAft>
            </a:pPr>
            <a:r>
              <a:rPr lang="en-US" sz="1800">
                <a:effectLst/>
                <a:latin typeface="Times New Roman" panose="02020603050405020304" pitchFamily="18" charset="0"/>
                <a:ea typeface="Calibri" panose="020F0502020204030204" pitchFamily="34" charset="0"/>
              </a:rPr>
              <a:t>	[ Các trường thông tin người dùng nhập không hợp lệ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Xuất ra thông báo lỗi cho người dùng.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Cho người dùng nhập lại thông tin.</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Tên đăng nhập đã tồn tại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Xuất ra thông báo lỗi cho người dùng.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Cho người dùng nhập lại thông tin.</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9</a:t>
            </a:fld>
            <a:endParaRPr lang="en-US"/>
          </a:p>
        </p:txBody>
      </p:sp>
    </p:spTree>
    <p:extLst>
      <p:ext uri="{BB962C8B-B14F-4D97-AF65-F5344CB8AC3E}">
        <p14:creationId xmlns:p14="http://schemas.microsoft.com/office/powerpoint/2010/main" val="53250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lần lượt nhập vào tài khoản và mật khẩu sau đó nhấn vào nút đăng nhập.</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tên đăng nhập có tồn tại hay chưa. Nếu đã tồn tại thì kiểm tra mật khẩu có trùng với tên tài khoản hay không.</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Tất cả hoản tất người dùng được đăng nhập vào hệ thống.</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Nhập sai tài khoản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tài khoản không tồn tại.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Hiện thông báo cho người dùng nhập sai tên tài khoản.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Yêu cầu người dùng nhập lại tài khoản.</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Bắt đầu lại dòng dự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Nhập đúng tài khoản, sai mật khẩu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mật khẩu nhập sai.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Hiển thị thông báo cho người dùng nhập sai mật khẩu.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Yêu cầu người dùng nhập lại mật khẩu.</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Bắt đầu lại dòng sự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quên mật khẩu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gửi mã xác nhận lấy lại mật khẩu qua email người dùng đăng ký từ đầu.</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gửi thông báo đã gửi mã xác nhận về email.</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kiểm tra email để lấy mã xác nhận.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nhập mã xác nhận và mật khẩu mới.</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kiểm tra mã xác nhận có chính xác hay không. Và thời gian nhập có trong 5 phút.</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Nếu thành công sẽ lưu lại thông tin của người dùng vào cơ sở dữ liệu.</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10</a:t>
            </a:fld>
            <a:endParaRPr lang="en-US"/>
          </a:p>
        </p:txBody>
      </p:sp>
    </p:spTree>
    <p:extLst>
      <p:ext uri="{BB962C8B-B14F-4D97-AF65-F5344CB8AC3E}">
        <p14:creationId xmlns:p14="http://schemas.microsoft.com/office/powerpoint/2010/main" val="212175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chính</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chọn vào bài học theo lộ trình đã được xây dựng sẵn.</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học bài học.</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làm bài kiểm tra kết thúc bài học.</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hoàn thành bài học nếu không phạm quá 3 lỗi trong bài kiểm tra. </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hoàn thành bài học và qua bài học mới.</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Dòng sự kiện phụ</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học lại bài học đã học.</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Quay lại dòng sự kiện chính.</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Sự kiện ngoại lệ</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thoát ra trong lúc học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Bài học sẽ không được hoàn thành.</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Hệ thống không lưu kết quả vào cơ sở dữ liệu.</a:t>
            </a:r>
          </a:p>
          <a:p>
            <a:pPr marL="914400">
              <a:lnSpc>
                <a:spcPct val="115000"/>
              </a:lnSpc>
              <a:spcAft>
                <a:spcPts val="1000"/>
              </a:spcAft>
            </a:pPr>
            <a:r>
              <a:rPr lang="en-US" sz="1800">
                <a:effectLst/>
                <a:latin typeface="Times New Roman" panose="02020603050405020304" pitchFamily="18" charset="0"/>
                <a:ea typeface="Calibri" panose="020F0502020204030204" pitchFamily="34" charset="0"/>
              </a:rPr>
              <a:t>[ Người dùng phạm quá 3 lỗi trong khi làm bài kiểm tra ]</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Bài học sẽ không được lưu vào hệ thống.</a:t>
            </a:r>
          </a:p>
          <a:p>
            <a:pPr marL="342900" lvl="0" indent="-342900">
              <a:lnSpc>
                <a:spcPct val="115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Người dùng phải học lại bài học.</a:t>
            </a:r>
          </a:p>
          <a:p>
            <a:pPr marL="342900" lvl="0" indent="-342900">
              <a:lnSpc>
                <a:spcPct val="115000"/>
              </a:lnSpc>
              <a:spcAft>
                <a:spcPts val="1000"/>
              </a:spcAft>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Quay lại dòng sự kiện chính.</a:t>
            </a:r>
          </a:p>
          <a:p>
            <a:endParaRPr lang="en-US"/>
          </a:p>
        </p:txBody>
      </p:sp>
      <p:sp>
        <p:nvSpPr>
          <p:cNvPr id="4" name="Slide Number Placeholder 3"/>
          <p:cNvSpPr>
            <a:spLocks noGrp="1"/>
          </p:cNvSpPr>
          <p:nvPr>
            <p:ph type="sldNum" sz="quarter" idx="5"/>
          </p:nvPr>
        </p:nvSpPr>
        <p:spPr/>
        <p:txBody>
          <a:bodyPr/>
          <a:lstStyle/>
          <a:p>
            <a:fld id="{166BE8A9-1332-43C3-9C65-C26D4AF875E6}" type="slidenum">
              <a:rPr lang="en-US" smtClean="0"/>
              <a:t>11</a:t>
            </a:fld>
            <a:endParaRPr lang="en-US"/>
          </a:p>
        </p:txBody>
      </p:sp>
    </p:spTree>
    <p:extLst>
      <p:ext uri="{BB962C8B-B14F-4D97-AF65-F5344CB8AC3E}">
        <p14:creationId xmlns:p14="http://schemas.microsoft.com/office/powerpoint/2010/main" val="73821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chính:</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Tại giao diện danh sách bài học của Admin sẽ có một nút chọn thêm bài học hoặc là thêm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Admin chọn vào phần thêm bài học hoặc là thêm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Nếu là bài học thì người dùng thêm vào nội dung, hình ảnh, âm thanh và chủ đề. Nếu là bài kiểm tra thì người dùng điền vào câu hỏi, hình ảnh, âm thanh, chủ đề, 4 đáp án và câu trả lời đúng.</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Yêu cầu: nội dung là dạng chuỗi có độ dài tùy ý. Hình ảnh và âm thanh là link dạng nhúng, có thể sử dụng Google Drive để làm link nhúng vào. Chủ đề thì chọn trong các lựa chọn có sẵn.</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Đối với bài học: </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nội dung, hình ảnh âm thanh và chủ đề sẻ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thảnh một Lesson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sau khi có Lesson Model sẽ gọi đến LessonService để gọi hàm saveLesson(Lesson).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LessonService sẽ gọi đến LessonDAO sử dụng hàm saveLesson(Lesson).</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LessonDAO sẽ sử dụng câu lệnh Insert xuống DataBase.</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Thông tin về bài học sẽ được lưu trong DataBase.</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Đối với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Các thông tin về câu hỏi, hình ảnh, âm thanh, chủ đề, 4 đáp án và đáp án đúng sẽ được gửi về trang LessonController.</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mapping những thông tin được gửi về thành một Test Model.</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LessonService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gọi đến LessonDAO để sử dụng hàm saveTest(test).</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Tại LessonController sẽ insert xuống DataBase để thêm mới bài kiểm tra.</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Nếu insert thất bại sẽ trả về thông báo lần lượt cho LessonDAO, LessonService, LessonController và hiển thại thất bại tại trang thêm bài học.</a:t>
            </a:r>
            <a:endParaRPr lang="en-US" sz="1800">
              <a:effectLst/>
              <a:latin typeface="Times New Roman" panose="02020603050405020304" pitchFamily="18" charset="0"/>
              <a:ea typeface="Calibri" panose="020F0502020204030204" pitchFamily="34" charset="0"/>
            </a:endParaRPr>
          </a:p>
          <a:p>
            <a:pPr marL="742950" lvl="1" indent="-285750">
              <a:lnSpc>
                <a:spcPct val="115000"/>
              </a:lnSpc>
              <a:buFont typeface="Courier New" panose="02070309020205020404" pitchFamily="49" charset="0"/>
              <a:buChar char="o"/>
            </a:pPr>
            <a:r>
              <a:rPr lang="en-US" sz="1200">
                <a:effectLst/>
                <a:latin typeface="Times New Roman" panose="02020603050405020304" pitchFamily="18" charset="0"/>
                <a:ea typeface="Calibri" panose="020F0502020204030204" pitchFamily="34" charset="0"/>
              </a:rPr>
              <a:t>Nêu Insert thành công sẽ trả về thông báo thành công cho lần lượt LessonDAO, LessonService, LessonController và hiển thị thông báo thành công tại trang thêm bài học.</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Thông tin sẽ được lưu trong DataBase.</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phụ:</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 Người dùng muốn thay đổi từ thêm bài học thành thêm bài kiểm tra và ngược lại ]</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Người dùng đang ở giao diện thêm bài học hoặc thêm bài kiểm tra.</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Người dùng nhấn quay lại và chọn lại phần mình muốn thêm.</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Thực hiện dòng sự kiện chính.</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Dòng sự kiện ngoại lệ:</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[Người admin thoát ra trong lúc nhập thông tin]</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Toàn bộ thông tin không được lưu lại và không được lưu xuống cơ sở dữ liệu</a:t>
            </a:r>
            <a:endParaRPr lang="en-US" sz="1800">
              <a:effectLst/>
              <a:latin typeface="Times New Roman" panose="02020603050405020304" pitchFamily="18" charset="0"/>
              <a:ea typeface="Calibri" panose="020F0502020204030204" pitchFamily="34" charset="0"/>
            </a:endParaRPr>
          </a:p>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[Không thể lưu bài xuống cơ sở dữ liệu]</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Toàn bộ thông tin không được lưu xuống cơ sở dữ liệu.</a:t>
            </a:r>
            <a:endParaRPr lang="en-US" sz="180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Xuất ra thông báo tại màn hình lưu bài là đã lưu bài thất bại.</a:t>
            </a:r>
            <a:endParaRPr lang="en-US" sz="180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166BE8A9-1332-43C3-9C65-C26D4AF875E6}" type="slidenum">
              <a:rPr lang="en-US" smtClean="0"/>
              <a:t>12</a:t>
            </a:fld>
            <a:endParaRPr lang="en-US"/>
          </a:p>
        </p:txBody>
      </p:sp>
    </p:spTree>
    <p:extLst>
      <p:ext uri="{BB962C8B-B14F-4D97-AF65-F5344CB8AC3E}">
        <p14:creationId xmlns:p14="http://schemas.microsoft.com/office/powerpoint/2010/main" val="971081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66BE8A9-1332-43C3-9C65-C26D4AF875E6}" type="slidenum">
              <a:rPr lang="en-US" smtClean="0"/>
              <a:t>15</a:t>
            </a:fld>
            <a:endParaRPr lang="en-US"/>
          </a:p>
        </p:txBody>
      </p:sp>
    </p:spTree>
    <p:extLst>
      <p:ext uri="{BB962C8B-B14F-4D97-AF65-F5344CB8AC3E}">
        <p14:creationId xmlns:p14="http://schemas.microsoft.com/office/powerpoint/2010/main" val="487346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0670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48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735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501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76664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2204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320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1635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905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472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485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957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09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310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8609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71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7033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6/19/2021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25135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364822-089D-41A9-ADF6-157234011E30}"/>
              </a:ext>
            </a:extLst>
          </p:cNvPr>
          <p:cNvSpPr txBox="1"/>
          <p:nvPr/>
        </p:nvSpPr>
        <p:spPr>
          <a:xfrm>
            <a:off x="2047729" y="772506"/>
            <a:ext cx="8096542" cy="707886"/>
          </a:xfrm>
          <a:prstGeom prst="rect">
            <a:avLst/>
          </a:prstGeom>
          <a:noFill/>
        </p:spPr>
        <p:txBody>
          <a:bodyPr wrap="square" rtlCol="0">
            <a:spAutoFit/>
          </a:bodyPr>
          <a:lstStyle/>
          <a:p>
            <a:r>
              <a:rPr lang="en-US" sz="4000" b="1" dirty="0" err="1">
                <a:latin typeface="Arial" panose="020B0604020202020204" pitchFamily="34" charset="0"/>
                <a:cs typeface="Arial" panose="020B0604020202020204" pitchFamily="34" charset="0"/>
              </a:rPr>
              <a:t>Nhập</a:t>
            </a:r>
            <a:r>
              <a:rPr lang="en-US" sz="4000" b="1">
                <a:latin typeface="Arial" panose="020B0604020202020204" pitchFamily="34" charset="0"/>
                <a:cs typeface="Arial" panose="020B0604020202020204" pitchFamily="34" charset="0"/>
              </a:rPr>
              <a:t> môn công nghệ phần mềm</a:t>
            </a:r>
          </a:p>
        </p:txBody>
      </p:sp>
      <p:sp>
        <p:nvSpPr>
          <p:cNvPr id="7" name="TextBox 6">
            <a:extLst>
              <a:ext uri="{FF2B5EF4-FFF2-40B4-BE49-F238E27FC236}">
                <a16:creationId xmlns:a16="http://schemas.microsoft.com/office/drawing/2014/main" id="{7D08F386-C914-455C-BB45-46D72B781C69}"/>
              </a:ext>
            </a:extLst>
          </p:cNvPr>
          <p:cNvSpPr txBox="1"/>
          <p:nvPr/>
        </p:nvSpPr>
        <p:spPr>
          <a:xfrm>
            <a:off x="5868140" y="3884749"/>
            <a:ext cx="5335479"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Tên: Tạ Anh Kiệt			Mssv: 18130119</a:t>
            </a:r>
          </a:p>
          <a:p>
            <a:r>
              <a:rPr lang="en-US">
                <a:latin typeface="Arial" panose="020B0604020202020204" pitchFamily="34" charset="0"/>
                <a:cs typeface="Arial" panose="020B0604020202020204" pitchFamily="34" charset="0"/>
              </a:rPr>
              <a:t>         Bùi Anh Tuấn		Mssv: 18130267</a:t>
            </a:r>
          </a:p>
          <a:p>
            <a:r>
              <a:rPr lang="en-US">
                <a:latin typeface="Arial" panose="020B0604020202020204" pitchFamily="34" charset="0"/>
                <a:cs typeface="Arial" panose="020B0604020202020204" pitchFamily="34" charset="0"/>
              </a:rPr>
              <a:t>         Nguyễn Hồng Viên	Mssv: 18130282</a:t>
            </a:r>
          </a:p>
          <a:p>
            <a:endParaRPr lang="en-US"/>
          </a:p>
        </p:txBody>
      </p:sp>
      <p:sp>
        <p:nvSpPr>
          <p:cNvPr id="8" name="TextBox 7">
            <a:extLst>
              <a:ext uri="{FF2B5EF4-FFF2-40B4-BE49-F238E27FC236}">
                <a16:creationId xmlns:a16="http://schemas.microsoft.com/office/drawing/2014/main" id="{C1BF191A-8D86-4C83-9349-26848CAB14EA}"/>
              </a:ext>
            </a:extLst>
          </p:cNvPr>
          <p:cNvSpPr txBox="1"/>
          <p:nvPr/>
        </p:nvSpPr>
        <p:spPr>
          <a:xfrm>
            <a:off x="5868140" y="5276506"/>
            <a:ext cx="573497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Gv hướng dẫn: Vũ Đức Công Song</a:t>
            </a:r>
          </a:p>
        </p:txBody>
      </p:sp>
      <p:sp>
        <p:nvSpPr>
          <p:cNvPr id="9" name="TextBox 8">
            <a:extLst>
              <a:ext uri="{FF2B5EF4-FFF2-40B4-BE49-F238E27FC236}">
                <a16:creationId xmlns:a16="http://schemas.microsoft.com/office/drawing/2014/main" id="{BC40FD19-2F22-4F39-8815-5C1CA1A5D59A}"/>
              </a:ext>
            </a:extLst>
          </p:cNvPr>
          <p:cNvSpPr txBox="1"/>
          <p:nvPr/>
        </p:nvSpPr>
        <p:spPr>
          <a:xfrm>
            <a:off x="3145232" y="2045882"/>
            <a:ext cx="5901536" cy="707886"/>
          </a:xfrm>
          <a:prstGeom prst="rect">
            <a:avLst/>
          </a:prstGeom>
          <a:noFill/>
        </p:spPr>
        <p:txBody>
          <a:bodyPr wrap="square" rtlCol="0">
            <a:spAutoFit/>
          </a:bodyPr>
          <a:lstStyle/>
          <a:p>
            <a:r>
              <a:rPr lang="en-US" sz="4000" b="1">
                <a:latin typeface="Arial" panose="020B0604020202020204" pitchFamily="34" charset="0"/>
                <a:cs typeface="Arial" panose="020B0604020202020204" pitchFamily="34" charset="0"/>
              </a:rPr>
              <a:t>Website học tiếng Anh</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F976-27FA-4DD5-BD28-7EF577457ED5}"/>
              </a:ext>
            </a:extLst>
          </p:cNvPr>
          <p:cNvSpPr>
            <a:spLocks noGrp="1"/>
          </p:cNvSpPr>
          <p:nvPr>
            <p:ph type="title"/>
          </p:nvPr>
        </p:nvSpPr>
        <p:spPr>
          <a:xfrm>
            <a:off x="1516968" y="0"/>
            <a:ext cx="10018713" cy="1752599"/>
          </a:xfrm>
        </p:spPr>
        <p:txBody>
          <a:bodyPr/>
          <a:lstStyle/>
          <a:p>
            <a:pPr algn="l"/>
            <a:r>
              <a:rPr lang="en-US"/>
              <a:t>Đăng nhập</a:t>
            </a:r>
          </a:p>
        </p:txBody>
      </p:sp>
      <p:graphicFrame>
        <p:nvGraphicFramePr>
          <p:cNvPr id="3" name="Table 2">
            <a:extLst>
              <a:ext uri="{FF2B5EF4-FFF2-40B4-BE49-F238E27FC236}">
                <a16:creationId xmlns:a16="http://schemas.microsoft.com/office/drawing/2014/main" id="{AA1A1271-2B29-42EA-AEBE-037A73C4A7E3}"/>
              </a:ext>
            </a:extLst>
          </p:cNvPr>
          <p:cNvGraphicFramePr>
            <a:graphicFrameLocks noGrp="1"/>
          </p:cNvGraphicFramePr>
          <p:nvPr>
            <p:extLst>
              <p:ext uri="{D42A27DB-BD31-4B8C-83A1-F6EECF244321}">
                <p14:modId xmlns:p14="http://schemas.microsoft.com/office/powerpoint/2010/main" val="188244717"/>
              </p:ext>
            </p:extLst>
          </p:nvPr>
        </p:nvGraphicFramePr>
        <p:xfrm>
          <a:off x="2046514" y="1621970"/>
          <a:ext cx="8098972" cy="4855030"/>
        </p:xfrm>
        <a:graphic>
          <a:graphicData uri="http://schemas.openxmlformats.org/drawingml/2006/table">
            <a:tbl>
              <a:tblPr firstRow="1" firstCol="1" bandRow="1">
                <a:tableStyleId>{5C22544A-7EE6-4342-B048-85BDC9FD1C3A}</a:tableStyleId>
              </a:tblPr>
              <a:tblGrid>
                <a:gridCol w="1816913">
                  <a:extLst>
                    <a:ext uri="{9D8B030D-6E8A-4147-A177-3AD203B41FA5}">
                      <a16:colId xmlns:a16="http://schemas.microsoft.com/office/drawing/2014/main" val="4214537579"/>
                    </a:ext>
                  </a:extLst>
                </a:gridCol>
                <a:gridCol w="6282059">
                  <a:extLst>
                    <a:ext uri="{9D8B030D-6E8A-4147-A177-3AD203B41FA5}">
                      <a16:colId xmlns:a16="http://schemas.microsoft.com/office/drawing/2014/main" val="2895862415"/>
                    </a:ext>
                  </a:extLst>
                </a:gridCol>
              </a:tblGrid>
              <a:tr h="391405">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Đăng nhập</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42260789"/>
                  </a:ext>
                </a:extLst>
              </a:tr>
              <a:tr h="391405">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34017247"/>
                  </a:ext>
                </a:extLst>
              </a:tr>
              <a:tr h="809172">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khi đã có tài khoản có thể đăng nhập vào hệ thống để sử dụng dịch vụ.</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1590932"/>
                  </a:ext>
                </a:extLst>
              </a:tr>
              <a:tr h="1226938">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đã đăng ký tài khoản.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88046561"/>
                  </a:ext>
                </a:extLst>
              </a:tr>
              <a:tr h="809172">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nhấn vào nút đăng nhập.</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8163320"/>
                  </a:ext>
                </a:extLst>
              </a:tr>
              <a:tr h="1226938">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nhập đúng tài khoản và mật khẩu đã đăng ký và đăng nhập vào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76022970"/>
                  </a:ext>
                </a:extLst>
              </a:tr>
            </a:tbl>
          </a:graphicData>
        </a:graphic>
      </p:graphicFrame>
    </p:spTree>
    <p:extLst>
      <p:ext uri="{BB962C8B-B14F-4D97-AF65-F5344CB8AC3E}">
        <p14:creationId xmlns:p14="http://schemas.microsoft.com/office/powerpoint/2010/main" val="123344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3B11-2069-4E0E-9B54-5D1611C6CEB5}"/>
              </a:ext>
            </a:extLst>
          </p:cNvPr>
          <p:cNvSpPr>
            <a:spLocks noGrp="1"/>
          </p:cNvSpPr>
          <p:nvPr>
            <p:ph type="title"/>
          </p:nvPr>
        </p:nvSpPr>
        <p:spPr>
          <a:xfrm>
            <a:off x="1511186" y="10886"/>
            <a:ext cx="10018713" cy="1752599"/>
          </a:xfrm>
        </p:spPr>
        <p:txBody>
          <a:bodyPr/>
          <a:lstStyle/>
          <a:p>
            <a:pPr algn="l"/>
            <a:r>
              <a:rPr lang="en-US"/>
              <a:t>Học bài học</a:t>
            </a:r>
          </a:p>
        </p:txBody>
      </p:sp>
      <p:graphicFrame>
        <p:nvGraphicFramePr>
          <p:cNvPr id="3" name="Table 2">
            <a:extLst>
              <a:ext uri="{FF2B5EF4-FFF2-40B4-BE49-F238E27FC236}">
                <a16:creationId xmlns:a16="http://schemas.microsoft.com/office/drawing/2014/main" id="{03924BAB-FB87-4CC7-87BC-2F62E85F69BA}"/>
              </a:ext>
            </a:extLst>
          </p:cNvPr>
          <p:cNvGraphicFramePr>
            <a:graphicFrameLocks noGrp="1"/>
          </p:cNvGraphicFramePr>
          <p:nvPr>
            <p:extLst>
              <p:ext uri="{D42A27DB-BD31-4B8C-83A1-F6EECF244321}">
                <p14:modId xmlns:p14="http://schemas.microsoft.com/office/powerpoint/2010/main" val="2583770354"/>
              </p:ext>
            </p:extLst>
          </p:nvPr>
        </p:nvGraphicFramePr>
        <p:xfrm>
          <a:off x="2258786" y="1676400"/>
          <a:ext cx="7674429" cy="476794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val="641265126"/>
                    </a:ext>
                  </a:extLst>
                </a:gridCol>
                <a:gridCol w="5527165">
                  <a:extLst>
                    <a:ext uri="{9D8B030D-6E8A-4147-A177-3AD203B41FA5}">
                      <a16:colId xmlns:a16="http://schemas.microsoft.com/office/drawing/2014/main" val="2825853925"/>
                    </a:ext>
                  </a:extLst>
                </a:gridCol>
              </a:tblGrid>
              <a:tr h="518139">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Học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34619729"/>
                  </a:ext>
                </a:extLst>
              </a:tr>
              <a:tr h="518139">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47354973"/>
                  </a:ext>
                </a:extLst>
              </a:tr>
              <a:tr h="518139">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tham gia vào học của mình</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63370727"/>
                  </a:ext>
                </a:extLst>
              </a:tr>
              <a:tr h="1071176">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đăng nhập vào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76806107"/>
                  </a:ext>
                </a:extLst>
              </a:tr>
              <a:tr h="1071176">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vào giao diện học, chọn bài học của mình theo lộ trình của hệ thống và bắt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65154138"/>
                  </a:ext>
                </a:extLst>
              </a:tr>
              <a:tr h="1071176">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kết thúc bài học, kết thúc bài kiểm tra của từng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49520489"/>
                  </a:ext>
                </a:extLst>
              </a:tr>
            </a:tbl>
          </a:graphicData>
        </a:graphic>
      </p:graphicFrame>
    </p:spTree>
    <p:extLst>
      <p:ext uri="{BB962C8B-B14F-4D97-AF65-F5344CB8AC3E}">
        <p14:creationId xmlns:p14="http://schemas.microsoft.com/office/powerpoint/2010/main" val="345779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3B11-2069-4E0E-9B54-5D1611C6CEB5}"/>
              </a:ext>
            </a:extLst>
          </p:cNvPr>
          <p:cNvSpPr>
            <a:spLocks noGrp="1"/>
          </p:cNvSpPr>
          <p:nvPr>
            <p:ph type="title"/>
          </p:nvPr>
        </p:nvSpPr>
        <p:spPr>
          <a:xfrm>
            <a:off x="1511186" y="10886"/>
            <a:ext cx="10018713" cy="1752599"/>
          </a:xfrm>
        </p:spPr>
        <p:txBody>
          <a:bodyPr/>
          <a:lstStyle/>
          <a:p>
            <a:pPr algn="l"/>
            <a:r>
              <a:rPr lang="en-US"/>
              <a:t>Thêm bài học</a:t>
            </a:r>
          </a:p>
        </p:txBody>
      </p:sp>
      <p:graphicFrame>
        <p:nvGraphicFramePr>
          <p:cNvPr id="3" name="Table 2">
            <a:extLst>
              <a:ext uri="{FF2B5EF4-FFF2-40B4-BE49-F238E27FC236}">
                <a16:creationId xmlns:a16="http://schemas.microsoft.com/office/drawing/2014/main" id="{03924BAB-FB87-4CC7-87BC-2F62E85F69BA}"/>
              </a:ext>
            </a:extLst>
          </p:cNvPr>
          <p:cNvGraphicFramePr>
            <a:graphicFrameLocks noGrp="1"/>
          </p:cNvGraphicFramePr>
          <p:nvPr>
            <p:extLst>
              <p:ext uri="{D42A27DB-BD31-4B8C-83A1-F6EECF244321}">
                <p14:modId xmlns:p14="http://schemas.microsoft.com/office/powerpoint/2010/main" val="3281269680"/>
              </p:ext>
            </p:extLst>
          </p:nvPr>
        </p:nvGraphicFramePr>
        <p:xfrm>
          <a:off x="2258786" y="1676400"/>
          <a:ext cx="7674429" cy="4711055"/>
        </p:xfrm>
        <a:graphic>
          <a:graphicData uri="http://schemas.openxmlformats.org/drawingml/2006/table">
            <a:tbl>
              <a:tblPr firstRow="1" firstCol="1" bandRow="1">
                <a:tableStyleId>{5C22544A-7EE6-4342-B048-85BDC9FD1C3A}</a:tableStyleId>
              </a:tblPr>
              <a:tblGrid>
                <a:gridCol w="2147264">
                  <a:extLst>
                    <a:ext uri="{9D8B030D-6E8A-4147-A177-3AD203B41FA5}">
                      <a16:colId xmlns:a16="http://schemas.microsoft.com/office/drawing/2014/main" val="641265126"/>
                    </a:ext>
                  </a:extLst>
                </a:gridCol>
                <a:gridCol w="5527165">
                  <a:extLst>
                    <a:ext uri="{9D8B030D-6E8A-4147-A177-3AD203B41FA5}">
                      <a16:colId xmlns:a16="http://schemas.microsoft.com/office/drawing/2014/main" val="2825853925"/>
                    </a:ext>
                  </a:extLst>
                </a:gridCol>
              </a:tblGrid>
              <a:tr h="518139">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Thêm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34619729"/>
                  </a:ext>
                </a:extLst>
              </a:tr>
              <a:tr h="518139">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quản lý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47354973"/>
                  </a:ext>
                </a:extLst>
              </a:tr>
              <a:tr h="518139">
                <a:tc>
                  <a:txBody>
                    <a:bodyPr/>
                    <a:lstStyle/>
                    <a:p>
                      <a:pPr marL="457200">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quản lý thêm bài học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63370727"/>
                  </a:ext>
                </a:extLst>
              </a:tr>
              <a:tr h="1071176">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Phải đăng nhập vào phần quản lý của admin</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76806107"/>
                  </a:ext>
                </a:extLst>
              </a:tr>
              <a:tr h="1014286">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admin nhấn vào nút them bài học</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65154138"/>
                  </a:ext>
                </a:extLst>
              </a:tr>
              <a:tr h="1071176">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latin typeface="Times New Roman" panose="02020603050405020304" pitchFamily="18" charset="0"/>
                          <a:ea typeface="Calibri" panose="020F0502020204030204" pitchFamily="34" charset="0"/>
                        </a:rPr>
                        <a:t>Bài học được them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49520489"/>
                  </a:ext>
                </a:extLst>
              </a:tr>
            </a:tbl>
          </a:graphicData>
        </a:graphic>
      </p:graphicFrame>
    </p:spTree>
    <p:extLst>
      <p:ext uri="{BB962C8B-B14F-4D97-AF65-F5344CB8AC3E}">
        <p14:creationId xmlns:p14="http://schemas.microsoft.com/office/powerpoint/2010/main" val="245839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D5B-BA20-4A09-A896-36B59BC18D8B}"/>
              </a:ext>
            </a:extLst>
          </p:cNvPr>
          <p:cNvSpPr>
            <a:spLocks noGrp="1"/>
          </p:cNvSpPr>
          <p:nvPr>
            <p:ph type="title"/>
          </p:nvPr>
        </p:nvSpPr>
        <p:spPr>
          <a:xfrm>
            <a:off x="1484311" y="685801"/>
            <a:ext cx="10018713" cy="728330"/>
          </a:xfrm>
        </p:spPr>
        <p:txBody>
          <a:bodyPr/>
          <a:lstStyle/>
          <a:p>
            <a:pPr algn="l"/>
            <a:r>
              <a:rPr lang="en-US"/>
              <a:t>Sequence Diagram: Thêm bài học</a:t>
            </a:r>
          </a:p>
        </p:txBody>
      </p:sp>
      <p:pic>
        <p:nvPicPr>
          <p:cNvPr id="6" name="Picture 5" descr="Diagram&#10;&#10;Description automatically generated">
            <a:extLst>
              <a:ext uri="{FF2B5EF4-FFF2-40B4-BE49-F238E27FC236}">
                <a16:creationId xmlns:a16="http://schemas.microsoft.com/office/drawing/2014/main" id="{36482AA9-5263-47D1-80F4-473ED7B6F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229" y="1583732"/>
            <a:ext cx="7587543" cy="5274268"/>
          </a:xfrm>
          <a:prstGeom prst="rect">
            <a:avLst/>
          </a:prstGeom>
        </p:spPr>
      </p:pic>
    </p:spTree>
    <p:extLst>
      <p:ext uri="{BB962C8B-B14F-4D97-AF65-F5344CB8AC3E}">
        <p14:creationId xmlns:p14="http://schemas.microsoft.com/office/powerpoint/2010/main" val="122525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062B-B27C-4192-BE37-BF9D35B41B20}"/>
              </a:ext>
            </a:extLst>
          </p:cNvPr>
          <p:cNvSpPr>
            <a:spLocks noGrp="1"/>
          </p:cNvSpPr>
          <p:nvPr>
            <p:ph type="title"/>
          </p:nvPr>
        </p:nvSpPr>
        <p:spPr>
          <a:xfrm>
            <a:off x="1484311" y="685800"/>
            <a:ext cx="10018713" cy="866553"/>
          </a:xfrm>
        </p:spPr>
        <p:txBody>
          <a:bodyPr/>
          <a:lstStyle/>
          <a:p>
            <a:pPr algn="l"/>
            <a:r>
              <a:rPr lang="en-US"/>
              <a:t>Class diagram: Thêm bài học</a:t>
            </a:r>
          </a:p>
        </p:txBody>
      </p:sp>
      <p:pic>
        <p:nvPicPr>
          <p:cNvPr id="4" name="Picture 3" descr="Diagram&#10;&#10;Description automatically generated">
            <a:extLst>
              <a:ext uri="{FF2B5EF4-FFF2-40B4-BE49-F238E27FC236}">
                <a16:creationId xmlns:a16="http://schemas.microsoft.com/office/drawing/2014/main" id="{A73A24EE-F134-4ABE-8218-82508CE0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329" y="1761474"/>
            <a:ext cx="6751343" cy="4301741"/>
          </a:xfrm>
          <a:prstGeom prst="rect">
            <a:avLst/>
          </a:prstGeom>
        </p:spPr>
      </p:pic>
    </p:spTree>
    <p:extLst>
      <p:ext uri="{BB962C8B-B14F-4D97-AF65-F5344CB8AC3E}">
        <p14:creationId xmlns:p14="http://schemas.microsoft.com/office/powerpoint/2010/main" val="299738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4" name="Picture 3">
            <a:extLst>
              <a:ext uri="{FF2B5EF4-FFF2-40B4-BE49-F238E27FC236}">
                <a16:creationId xmlns:a16="http://schemas.microsoft.com/office/drawing/2014/main" id="{5DA20628-6F42-46C6-9B55-842D96217484}"/>
              </a:ext>
            </a:extLst>
          </p:cNvPr>
          <p:cNvPicPr>
            <a:picLocks noChangeAspect="1"/>
          </p:cNvPicPr>
          <p:nvPr/>
        </p:nvPicPr>
        <p:blipFill>
          <a:blip r:embed="rId3"/>
          <a:stretch>
            <a:fillRect/>
          </a:stretch>
        </p:blipFill>
        <p:spPr>
          <a:xfrm>
            <a:off x="1086644" y="1664364"/>
            <a:ext cx="10018713" cy="4805639"/>
          </a:xfrm>
          <a:prstGeom prst="rect">
            <a:avLst/>
          </a:prstGeom>
        </p:spPr>
      </p:pic>
      <p:sp>
        <p:nvSpPr>
          <p:cNvPr id="5" name="Rectangle 4">
            <a:extLst>
              <a:ext uri="{FF2B5EF4-FFF2-40B4-BE49-F238E27FC236}">
                <a16:creationId xmlns:a16="http://schemas.microsoft.com/office/drawing/2014/main" id="{F68E456C-4838-4E8C-9E23-D4EB5EF64375}"/>
              </a:ext>
            </a:extLst>
          </p:cNvPr>
          <p:cNvSpPr/>
          <p:nvPr/>
        </p:nvSpPr>
        <p:spPr>
          <a:xfrm>
            <a:off x="2477386" y="2222205"/>
            <a:ext cx="829340" cy="5209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61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6" name="Picture 5">
            <a:extLst>
              <a:ext uri="{FF2B5EF4-FFF2-40B4-BE49-F238E27FC236}">
                <a16:creationId xmlns:a16="http://schemas.microsoft.com/office/drawing/2014/main" id="{A378F24C-992E-4873-9CE0-6C604AAF570D}"/>
              </a:ext>
            </a:extLst>
          </p:cNvPr>
          <p:cNvPicPr>
            <a:picLocks noChangeAspect="1"/>
          </p:cNvPicPr>
          <p:nvPr/>
        </p:nvPicPr>
        <p:blipFill>
          <a:blip r:embed="rId3"/>
          <a:stretch>
            <a:fillRect/>
          </a:stretch>
        </p:blipFill>
        <p:spPr>
          <a:xfrm>
            <a:off x="1127051" y="1558075"/>
            <a:ext cx="9937898" cy="4839549"/>
          </a:xfrm>
          <a:prstGeom prst="rect">
            <a:avLst/>
          </a:prstGeom>
        </p:spPr>
      </p:pic>
    </p:spTree>
    <p:extLst>
      <p:ext uri="{BB962C8B-B14F-4D97-AF65-F5344CB8AC3E}">
        <p14:creationId xmlns:p14="http://schemas.microsoft.com/office/powerpoint/2010/main" val="287675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4" name="Picture 3">
            <a:extLst>
              <a:ext uri="{FF2B5EF4-FFF2-40B4-BE49-F238E27FC236}">
                <a16:creationId xmlns:a16="http://schemas.microsoft.com/office/drawing/2014/main" id="{2AC889E7-4D78-4194-BDBE-3B9A0ECD2659}"/>
              </a:ext>
            </a:extLst>
          </p:cNvPr>
          <p:cNvPicPr>
            <a:picLocks noChangeAspect="1"/>
          </p:cNvPicPr>
          <p:nvPr/>
        </p:nvPicPr>
        <p:blipFill>
          <a:blip r:embed="rId3"/>
          <a:stretch>
            <a:fillRect/>
          </a:stretch>
        </p:blipFill>
        <p:spPr>
          <a:xfrm>
            <a:off x="2124075" y="2838450"/>
            <a:ext cx="7943850" cy="1181100"/>
          </a:xfrm>
          <a:prstGeom prst="rect">
            <a:avLst/>
          </a:prstGeom>
        </p:spPr>
      </p:pic>
    </p:spTree>
    <p:extLst>
      <p:ext uri="{BB962C8B-B14F-4D97-AF65-F5344CB8AC3E}">
        <p14:creationId xmlns:p14="http://schemas.microsoft.com/office/powerpoint/2010/main" val="4051146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5" name="Picture 4">
            <a:extLst>
              <a:ext uri="{FF2B5EF4-FFF2-40B4-BE49-F238E27FC236}">
                <a16:creationId xmlns:a16="http://schemas.microsoft.com/office/drawing/2014/main" id="{67378071-BC63-42DA-A9FC-EC72354C7B3C}"/>
              </a:ext>
            </a:extLst>
          </p:cNvPr>
          <p:cNvPicPr>
            <a:picLocks noChangeAspect="1"/>
          </p:cNvPicPr>
          <p:nvPr/>
        </p:nvPicPr>
        <p:blipFill>
          <a:blip r:embed="rId3"/>
          <a:stretch>
            <a:fillRect/>
          </a:stretch>
        </p:blipFill>
        <p:spPr>
          <a:xfrm>
            <a:off x="1086644" y="1524850"/>
            <a:ext cx="10018713" cy="4863250"/>
          </a:xfrm>
          <a:prstGeom prst="rect">
            <a:avLst/>
          </a:prstGeom>
        </p:spPr>
      </p:pic>
      <p:sp>
        <p:nvSpPr>
          <p:cNvPr id="6" name="Rectangle 5">
            <a:extLst>
              <a:ext uri="{FF2B5EF4-FFF2-40B4-BE49-F238E27FC236}">
                <a16:creationId xmlns:a16="http://schemas.microsoft.com/office/drawing/2014/main" id="{9E3B1E02-5C1D-4E12-B7E0-538B1C03B173}"/>
              </a:ext>
            </a:extLst>
          </p:cNvPr>
          <p:cNvSpPr/>
          <p:nvPr/>
        </p:nvSpPr>
        <p:spPr>
          <a:xfrm>
            <a:off x="2424223" y="5528930"/>
            <a:ext cx="1222744"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8FD8CBB-6EA1-4274-B485-9953A6406B66}"/>
              </a:ext>
            </a:extLst>
          </p:cNvPr>
          <p:cNvCxnSpPr/>
          <p:nvPr/>
        </p:nvCxnSpPr>
        <p:spPr>
          <a:xfrm flipH="1" flipV="1">
            <a:off x="3646967" y="5773479"/>
            <a:ext cx="1041991" cy="2126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43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ED8-8DAC-473E-82B4-66E440070862}"/>
              </a:ext>
            </a:extLst>
          </p:cNvPr>
          <p:cNvSpPr>
            <a:spLocks noGrp="1"/>
          </p:cNvSpPr>
          <p:nvPr>
            <p:ph type="title"/>
          </p:nvPr>
        </p:nvSpPr>
        <p:spPr>
          <a:xfrm>
            <a:off x="1484311" y="685800"/>
            <a:ext cx="10018713" cy="749595"/>
          </a:xfrm>
        </p:spPr>
        <p:txBody>
          <a:bodyPr/>
          <a:lstStyle/>
          <a:p>
            <a:pPr algn="l"/>
            <a:r>
              <a:rPr lang="en-US"/>
              <a:t>Demo: Thêm bài học</a:t>
            </a:r>
          </a:p>
        </p:txBody>
      </p:sp>
      <p:pic>
        <p:nvPicPr>
          <p:cNvPr id="4" name="Picture 3">
            <a:extLst>
              <a:ext uri="{FF2B5EF4-FFF2-40B4-BE49-F238E27FC236}">
                <a16:creationId xmlns:a16="http://schemas.microsoft.com/office/drawing/2014/main" id="{2D1131CA-D1D3-4B23-AA49-83DA4B455276}"/>
              </a:ext>
            </a:extLst>
          </p:cNvPr>
          <p:cNvPicPr>
            <a:picLocks noChangeAspect="1"/>
          </p:cNvPicPr>
          <p:nvPr/>
        </p:nvPicPr>
        <p:blipFill>
          <a:blip r:embed="rId3"/>
          <a:stretch>
            <a:fillRect/>
          </a:stretch>
        </p:blipFill>
        <p:spPr>
          <a:xfrm>
            <a:off x="657447" y="2645164"/>
            <a:ext cx="10877107" cy="1567671"/>
          </a:xfrm>
          <a:prstGeom prst="rect">
            <a:avLst/>
          </a:prstGeom>
        </p:spPr>
      </p:pic>
    </p:spTree>
    <p:extLst>
      <p:ext uri="{BB962C8B-B14F-4D97-AF65-F5344CB8AC3E}">
        <p14:creationId xmlns:p14="http://schemas.microsoft.com/office/powerpoint/2010/main" val="253573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8FD0C1-8AC2-4D62-B2E9-5BF21A2A1358}"/>
              </a:ext>
            </a:extLst>
          </p:cNvPr>
          <p:cNvSpPr txBox="1"/>
          <p:nvPr/>
        </p:nvSpPr>
        <p:spPr>
          <a:xfrm>
            <a:off x="2343705" y="1278384"/>
            <a:ext cx="730632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1. Yêu cầu:</a:t>
            </a:r>
          </a:p>
        </p:txBody>
      </p:sp>
      <p:sp>
        <p:nvSpPr>
          <p:cNvPr id="5" name="TextBox 4">
            <a:extLst>
              <a:ext uri="{FF2B5EF4-FFF2-40B4-BE49-F238E27FC236}">
                <a16:creationId xmlns:a16="http://schemas.microsoft.com/office/drawing/2014/main" id="{0BF8ED3A-1DDD-4430-BC3C-8DC3392A9DEA}"/>
              </a:ext>
            </a:extLst>
          </p:cNvPr>
          <p:cNvSpPr txBox="1"/>
          <p:nvPr/>
        </p:nvSpPr>
        <p:spPr>
          <a:xfrm>
            <a:off x="2343705" y="2352583"/>
            <a:ext cx="9430851"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Làm một website học tiếng Anh dành cho lứa tuổi 5-10 tuổi, theo chủ đề gia đình, động vật</a:t>
            </a:r>
          </a:p>
          <a:p>
            <a:r>
              <a:rPr lang="en-US">
                <a:latin typeface="Arial" panose="020B0604020202020204" pitchFamily="34" charset="0"/>
                <a:cs typeface="Arial" panose="020B0604020202020204" pitchFamily="34" charset="0"/>
              </a:rPr>
              <a:t>cây cối.</a:t>
            </a:r>
          </a:p>
          <a:p>
            <a:r>
              <a:rPr lang="en-US">
                <a:latin typeface="Arial" panose="020B0604020202020204" pitchFamily="34" charset="0"/>
                <a:cs typeface="Arial" panose="020B0604020202020204" pitchFamily="34" charset="0"/>
              </a:rPr>
              <a:t>Có các bài học, kèm bài tập nhỏ theo từng bài học và bài tập lớn theo từng chủ đề.</a:t>
            </a:r>
          </a:p>
        </p:txBody>
      </p:sp>
    </p:spTree>
    <p:extLst>
      <p:ext uri="{BB962C8B-B14F-4D97-AF65-F5344CB8AC3E}">
        <p14:creationId xmlns:p14="http://schemas.microsoft.com/office/powerpoint/2010/main" val="20849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B5365-37A1-46C6-9F92-EA189ED5635E}"/>
              </a:ext>
            </a:extLst>
          </p:cNvPr>
          <p:cNvSpPr txBox="1"/>
          <p:nvPr/>
        </p:nvSpPr>
        <p:spPr>
          <a:xfrm>
            <a:off x="2273741" y="186114"/>
            <a:ext cx="141577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2. Phân tích</a:t>
            </a:r>
          </a:p>
        </p:txBody>
      </p:sp>
      <p:graphicFrame>
        <p:nvGraphicFramePr>
          <p:cNvPr id="9" name="Diagram 8">
            <a:extLst>
              <a:ext uri="{FF2B5EF4-FFF2-40B4-BE49-F238E27FC236}">
                <a16:creationId xmlns:a16="http://schemas.microsoft.com/office/drawing/2014/main" id="{3CA5B5A9-6739-4C6B-9058-E04B6C87DCE8}"/>
              </a:ext>
            </a:extLst>
          </p:cNvPr>
          <p:cNvGraphicFramePr/>
          <p:nvPr>
            <p:extLst>
              <p:ext uri="{D42A27DB-BD31-4B8C-83A1-F6EECF244321}">
                <p14:modId xmlns:p14="http://schemas.microsoft.com/office/powerpoint/2010/main" val="68006733"/>
              </p:ext>
            </p:extLst>
          </p:nvPr>
        </p:nvGraphicFramePr>
        <p:xfrm>
          <a:off x="2032000" y="719666"/>
          <a:ext cx="8255000" cy="5539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87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1F0ED-E298-4C56-A8B0-ADF9C1DC736C}"/>
              </a:ext>
            </a:extLst>
          </p:cNvPr>
          <p:cNvSpPr txBox="1"/>
          <p:nvPr/>
        </p:nvSpPr>
        <p:spPr>
          <a:xfrm>
            <a:off x="2317072" y="1411550"/>
            <a:ext cx="560602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3. Các chức năng cơ bản ( Functional requirements )</a:t>
            </a:r>
          </a:p>
        </p:txBody>
      </p:sp>
      <p:sp>
        <p:nvSpPr>
          <p:cNvPr id="3" name="TextBox 2">
            <a:extLst>
              <a:ext uri="{FF2B5EF4-FFF2-40B4-BE49-F238E27FC236}">
                <a16:creationId xmlns:a16="http://schemas.microsoft.com/office/drawing/2014/main" id="{4CAC7E03-AEF0-4442-9677-A135CAB708A1}"/>
              </a:ext>
            </a:extLst>
          </p:cNvPr>
          <p:cNvSpPr txBox="1"/>
          <p:nvPr/>
        </p:nvSpPr>
        <p:spPr>
          <a:xfrm>
            <a:off x="2539014" y="2032986"/>
            <a:ext cx="3647152" cy="1477328"/>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người dùng:</a:t>
            </a:r>
          </a:p>
          <a:p>
            <a:r>
              <a:rPr lang="en-US">
                <a:latin typeface="Arial" panose="020B0604020202020204" pitchFamily="34" charset="0"/>
                <a:cs typeface="Arial" panose="020B0604020202020204" pitchFamily="34" charset="0"/>
              </a:rPr>
              <a:t>	Đăng ký, đăng nhập.</a:t>
            </a:r>
          </a:p>
          <a:p>
            <a:r>
              <a:rPr lang="en-US">
                <a:latin typeface="Arial" panose="020B0604020202020204" pitchFamily="34" charset="0"/>
                <a:cs typeface="Arial" panose="020B0604020202020204" pitchFamily="34" charset="0"/>
              </a:rPr>
              <a:t>	Học bài học theo lộ trình.</a:t>
            </a:r>
          </a:p>
          <a:p>
            <a:r>
              <a:rPr lang="en-US">
                <a:latin typeface="Arial" panose="020B0604020202020204" pitchFamily="34" charset="0"/>
                <a:cs typeface="Arial" panose="020B0604020202020204" pitchFamily="34" charset="0"/>
              </a:rPr>
              <a:t>	Làm bài test kết thúc bài học.</a:t>
            </a:r>
          </a:p>
          <a:p>
            <a:r>
              <a:rPr lang="en-US">
                <a:latin typeface="Arial" panose="020B0604020202020204" pitchFamily="34" charset="0"/>
                <a:cs typeface="Arial" panose="020B0604020202020204" pitchFamily="34" charset="0"/>
              </a:rPr>
              <a:t>	Làm bài test kết thúc chủ đề</a:t>
            </a:r>
            <a:r>
              <a:rPr lang="en-US"/>
              <a:t>.</a:t>
            </a:r>
          </a:p>
        </p:txBody>
      </p:sp>
      <p:sp>
        <p:nvSpPr>
          <p:cNvPr id="4" name="TextBox 3">
            <a:extLst>
              <a:ext uri="{FF2B5EF4-FFF2-40B4-BE49-F238E27FC236}">
                <a16:creationId xmlns:a16="http://schemas.microsoft.com/office/drawing/2014/main" id="{6A8979D4-984F-45F8-953F-DAF9248ADA52}"/>
              </a:ext>
            </a:extLst>
          </p:cNvPr>
          <p:cNvSpPr txBox="1"/>
          <p:nvPr/>
        </p:nvSpPr>
        <p:spPr>
          <a:xfrm>
            <a:off x="2539014" y="3968319"/>
            <a:ext cx="4657044" cy="1200329"/>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Đối với admin:</a:t>
            </a:r>
          </a:p>
          <a:p>
            <a:r>
              <a:rPr lang="en-US">
                <a:latin typeface="Arial" panose="020B0604020202020204" pitchFamily="34" charset="0"/>
                <a:cs typeface="Arial" panose="020B0604020202020204" pitchFamily="34" charset="0"/>
              </a:rPr>
              <a:t>	Quản lý tài khoản người dung.</a:t>
            </a:r>
          </a:p>
          <a:p>
            <a:r>
              <a:rPr lang="en-US">
                <a:latin typeface="Arial" panose="020B0604020202020204" pitchFamily="34" charset="0"/>
                <a:cs typeface="Arial" panose="020B0604020202020204" pitchFamily="34" charset="0"/>
              </a:rPr>
              <a:t>	Xây dựng bài học, bài test theo chủ đề</a:t>
            </a:r>
            <a:r>
              <a:rPr lang="en-US"/>
              <a:t>.</a:t>
            </a:r>
          </a:p>
          <a:p>
            <a:r>
              <a:rPr lang="en-US"/>
              <a:t>	</a:t>
            </a:r>
            <a:r>
              <a:rPr lang="en-US">
                <a:latin typeface="Arial" panose="020B0604020202020204" pitchFamily="34" charset="0"/>
                <a:cs typeface="Arial" panose="020B0604020202020204" pitchFamily="34" charset="0"/>
              </a:rPr>
              <a:t>Thêm, chỉnh sửa bài học.</a:t>
            </a:r>
          </a:p>
        </p:txBody>
      </p:sp>
    </p:spTree>
    <p:extLst>
      <p:ext uri="{BB962C8B-B14F-4D97-AF65-F5344CB8AC3E}">
        <p14:creationId xmlns:p14="http://schemas.microsoft.com/office/powerpoint/2010/main" val="223049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5253E-50E0-44DE-AA56-31FAED954709}"/>
              </a:ext>
            </a:extLst>
          </p:cNvPr>
          <p:cNvSpPr txBox="1"/>
          <p:nvPr/>
        </p:nvSpPr>
        <p:spPr>
          <a:xfrm>
            <a:off x="2244570" y="1385763"/>
            <a:ext cx="6823229" cy="1200329"/>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năng ( non-functional requirement)</a:t>
            </a:r>
          </a:p>
          <a:p>
            <a:r>
              <a:rPr lang="en-US">
                <a:latin typeface="Arial" panose="020B0604020202020204" pitchFamily="34" charset="0"/>
                <a:cs typeface="Arial" panose="020B0604020202020204" pitchFamily="34" charset="0"/>
              </a:rPr>
              <a:t>	Chạy trên môi trường website, có thể sử dụng bằng laptop, PC, tablet, smart phone.</a:t>
            </a:r>
          </a:p>
          <a:p>
            <a:r>
              <a:rPr lang="en-US">
                <a:latin typeface="Arial" panose="020B0604020202020204" pitchFamily="34" charset="0"/>
                <a:cs typeface="Arial" panose="020B0604020202020204" pitchFamily="34" charset="0"/>
              </a:rPr>
              <a:t>	Sử dụng HTML5, CSS, JSP/Servlet, MVC.</a:t>
            </a:r>
          </a:p>
        </p:txBody>
      </p:sp>
    </p:spTree>
    <p:extLst>
      <p:ext uri="{BB962C8B-B14F-4D97-AF65-F5344CB8AC3E}">
        <p14:creationId xmlns:p14="http://schemas.microsoft.com/office/powerpoint/2010/main" val="396170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6A34D-9D3C-4A6C-9C56-7B80CB3FF455}"/>
              </a:ext>
            </a:extLst>
          </p:cNvPr>
          <p:cNvSpPr txBox="1"/>
          <p:nvPr/>
        </p:nvSpPr>
        <p:spPr>
          <a:xfrm>
            <a:off x="1713390" y="1056443"/>
            <a:ext cx="248016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4. Công nghệ sử dụng</a:t>
            </a:r>
          </a:p>
        </p:txBody>
      </p:sp>
      <p:sp>
        <p:nvSpPr>
          <p:cNvPr id="3" name="TextBox 2">
            <a:extLst>
              <a:ext uri="{FF2B5EF4-FFF2-40B4-BE49-F238E27FC236}">
                <a16:creationId xmlns:a16="http://schemas.microsoft.com/office/drawing/2014/main" id="{6EBA53D9-2994-47EB-85D0-FCF147C1946B}"/>
              </a:ext>
            </a:extLst>
          </p:cNvPr>
          <p:cNvSpPr txBox="1"/>
          <p:nvPr/>
        </p:nvSpPr>
        <p:spPr>
          <a:xfrm>
            <a:off x="1855433" y="2237173"/>
            <a:ext cx="3377848" cy="923330"/>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Java ngôn ngữ làm trình chính.</a:t>
            </a:r>
          </a:p>
          <a:p>
            <a:r>
              <a:rPr lang="en-US">
                <a:latin typeface="Arial" panose="020B0604020202020204" pitchFamily="34" charset="0"/>
                <a:cs typeface="Arial" panose="020B0604020202020204" pitchFamily="34" charset="0"/>
              </a:rPr>
              <a:t>SQL ngôn ngữ truy vấn CSDL.</a:t>
            </a:r>
          </a:p>
          <a:p>
            <a:r>
              <a:rPr lang="en-US">
                <a:latin typeface="Arial" panose="020B0604020202020204" pitchFamily="34" charset="0"/>
                <a:cs typeface="Arial" panose="020B0604020202020204" pitchFamily="34" charset="0"/>
              </a:rPr>
              <a:t>Intelliji ứng dụng lập trình.</a:t>
            </a:r>
          </a:p>
        </p:txBody>
      </p:sp>
    </p:spTree>
    <p:extLst>
      <p:ext uri="{BB962C8B-B14F-4D97-AF65-F5344CB8AC3E}">
        <p14:creationId xmlns:p14="http://schemas.microsoft.com/office/powerpoint/2010/main" val="352109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7405F-FE43-4DA3-8DE5-FB8812FB4913}"/>
              </a:ext>
            </a:extLst>
          </p:cNvPr>
          <p:cNvSpPr txBox="1"/>
          <p:nvPr/>
        </p:nvSpPr>
        <p:spPr>
          <a:xfrm>
            <a:off x="1915886" y="315686"/>
            <a:ext cx="2492990"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5. Use – case diagram</a:t>
            </a:r>
          </a:p>
        </p:txBody>
      </p:sp>
      <p:pic>
        <p:nvPicPr>
          <p:cNvPr id="5" name="Picture 4" descr="Diagram&#10;&#10;Description automatically generated">
            <a:extLst>
              <a:ext uri="{FF2B5EF4-FFF2-40B4-BE49-F238E27FC236}">
                <a16:creationId xmlns:a16="http://schemas.microsoft.com/office/drawing/2014/main" id="{B1C45841-67FB-49D5-A161-644A2676E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9" y="0"/>
            <a:ext cx="5672585" cy="6858000"/>
          </a:xfrm>
          <a:prstGeom prst="rect">
            <a:avLst/>
          </a:prstGeom>
        </p:spPr>
      </p:pic>
    </p:spTree>
    <p:extLst>
      <p:ext uri="{BB962C8B-B14F-4D97-AF65-F5344CB8AC3E}">
        <p14:creationId xmlns:p14="http://schemas.microsoft.com/office/powerpoint/2010/main" val="373772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C377-F7B0-4D21-9A47-EF1018C0C5EA}"/>
              </a:ext>
            </a:extLst>
          </p:cNvPr>
          <p:cNvSpPr>
            <a:spLocks noGrp="1"/>
          </p:cNvSpPr>
          <p:nvPr>
            <p:ph type="title"/>
          </p:nvPr>
        </p:nvSpPr>
        <p:spPr>
          <a:xfrm>
            <a:off x="1484311" y="685801"/>
            <a:ext cx="10018713" cy="611372"/>
          </a:xfrm>
        </p:spPr>
        <p:txBody>
          <a:bodyPr>
            <a:normAutofit fontScale="90000"/>
          </a:bodyPr>
          <a:lstStyle/>
          <a:p>
            <a:pPr algn="l"/>
            <a:r>
              <a:rPr lang="en-US"/>
              <a:t>Phân công</a:t>
            </a:r>
          </a:p>
        </p:txBody>
      </p:sp>
      <p:sp>
        <p:nvSpPr>
          <p:cNvPr id="3" name="Content Placeholder 2">
            <a:extLst>
              <a:ext uri="{FF2B5EF4-FFF2-40B4-BE49-F238E27FC236}">
                <a16:creationId xmlns:a16="http://schemas.microsoft.com/office/drawing/2014/main" id="{7E443354-4B1F-47CE-95FF-C5A31A6B579D}"/>
              </a:ext>
            </a:extLst>
          </p:cNvPr>
          <p:cNvSpPr>
            <a:spLocks noGrp="1"/>
          </p:cNvSpPr>
          <p:nvPr>
            <p:ph idx="1"/>
          </p:nvPr>
        </p:nvSpPr>
        <p:spPr>
          <a:xfrm>
            <a:off x="1409882" y="1943986"/>
            <a:ext cx="10018713" cy="1692350"/>
          </a:xfrm>
        </p:spPr>
        <p:txBody>
          <a:bodyPr/>
          <a:lstStyle/>
          <a:p>
            <a:r>
              <a:rPr lang="en-US"/>
              <a:t>Bùi Anh Tuấn: Đăng nhập, đăng ký</a:t>
            </a:r>
          </a:p>
          <a:p>
            <a:r>
              <a:rPr lang="en-US"/>
              <a:t>Nguyễn Hồng Viên: Quản lý tài khoản, hiển thị bài học</a:t>
            </a:r>
          </a:p>
          <a:p>
            <a:r>
              <a:rPr lang="en-US"/>
              <a:t>Tạ Anh Kiệt thêm – chình sửa bài học, bài kiểm tra</a:t>
            </a:r>
          </a:p>
        </p:txBody>
      </p:sp>
    </p:spTree>
    <p:extLst>
      <p:ext uri="{BB962C8B-B14F-4D97-AF65-F5344CB8AC3E}">
        <p14:creationId xmlns:p14="http://schemas.microsoft.com/office/powerpoint/2010/main" val="40497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FA70-2B32-4F49-B070-F83B0B1B93CD}"/>
              </a:ext>
            </a:extLst>
          </p:cNvPr>
          <p:cNvSpPr>
            <a:spLocks noGrp="1"/>
          </p:cNvSpPr>
          <p:nvPr>
            <p:ph type="title"/>
          </p:nvPr>
        </p:nvSpPr>
        <p:spPr>
          <a:xfrm>
            <a:off x="1516968" y="0"/>
            <a:ext cx="10018713" cy="1752599"/>
          </a:xfrm>
        </p:spPr>
        <p:txBody>
          <a:bodyPr/>
          <a:lstStyle/>
          <a:p>
            <a:pPr algn="l"/>
            <a:r>
              <a:rPr lang="en-US"/>
              <a:t>Đăng ký</a:t>
            </a:r>
          </a:p>
        </p:txBody>
      </p:sp>
      <p:graphicFrame>
        <p:nvGraphicFramePr>
          <p:cNvPr id="3" name="Table 2">
            <a:extLst>
              <a:ext uri="{FF2B5EF4-FFF2-40B4-BE49-F238E27FC236}">
                <a16:creationId xmlns:a16="http://schemas.microsoft.com/office/drawing/2014/main" id="{E8237AA3-6726-4B48-B4F8-1AA95B3DE55D}"/>
              </a:ext>
            </a:extLst>
          </p:cNvPr>
          <p:cNvGraphicFramePr>
            <a:graphicFrameLocks noGrp="1"/>
          </p:cNvGraphicFramePr>
          <p:nvPr>
            <p:extLst>
              <p:ext uri="{D42A27DB-BD31-4B8C-83A1-F6EECF244321}">
                <p14:modId xmlns:p14="http://schemas.microsoft.com/office/powerpoint/2010/main" val="3916955474"/>
              </p:ext>
            </p:extLst>
          </p:nvPr>
        </p:nvGraphicFramePr>
        <p:xfrm>
          <a:off x="2106386" y="1306286"/>
          <a:ext cx="7979229" cy="5040085"/>
        </p:xfrm>
        <a:graphic>
          <a:graphicData uri="http://schemas.openxmlformats.org/drawingml/2006/table">
            <a:tbl>
              <a:tblPr firstRow="1" firstCol="1" bandRow="1">
                <a:tableStyleId>{5C22544A-7EE6-4342-B048-85BDC9FD1C3A}</a:tableStyleId>
              </a:tblPr>
              <a:tblGrid>
                <a:gridCol w="2295942">
                  <a:extLst>
                    <a:ext uri="{9D8B030D-6E8A-4147-A177-3AD203B41FA5}">
                      <a16:colId xmlns:a16="http://schemas.microsoft.com/office/drawing/2014/main" val="4155384417"/>
                    </a:ext>
                  </a:extLst>
                </a:gridCol>
                <a:gridCol w="5683287">
                  <a:extLst>
                    <a:ext uri="{9D8B030D-6E8A-4147-A177-3AD203B41FA5}">
                      <a16:colId xmlns:a16="http://schemas.microsoft.com/office/drawing/2014/main" val="1949139860"/>
                    </a:ext>
                  </a:extLst>
                </a:gridCol>
              </a:tblGrid>
              <a:tr h="406323">
                <a:tc>
                  <a:txBody>
                    <a:bodyPr/>
                    <a:lstStyle/>
                    <a:p>
                      <a:pPr marL="457200">
                        <a:lnSpc>
                          <a:spcPct val="115000"/>
                        </a:lnSpc>
                        <a:spcAft>
                          <a:spcPts val="1000"/>
                        </a:spcAft>
                      </a:pPr>
                      <a:r>
                        <a:rPr lang="en-US" sz="1200">
                          <a:effectLst/>
                        </a:rPr>
                        <a:t>Tên</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Đăng ký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54821751"/>
                  </a:ext>
                </a:extLst>
              </a:tr>
              <a:tr h="406323">
                <a:tc>
                  <a:txBody>
                    <a:bodyPr/>
                    <a:lstStyle/>
                    <a:p>
                      <a:pPr marL="457200">
                        <a:lnSpc>
                          <a:spcPct val="115000"/>
                        </a:lnSpc>
                        <a:spcAft>
                          <a:spcPts val="1000"/>
                        </a:spcAft>
                      </a:pPr>
                      <a:r>
                        <a:rPr lang="en-US" sz="1200">
                          <a:effectLst/>
                        </a:rPr>
                        <a:t>Actors</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52237581"/>
                  </a:ext>
                </a:extLst>
              </a:tr>
              <a:tr h="1707394">
                <a:tc>
                  <a:txBody>
                    <a:bodyPr/>
                    <a:lstStyle/>
                    <a:p>
                      <a:pPr marL="457200" algn="l">
                        <a:lnSpc>
                          <a:spcPct val="115000"/>
                        </a:lnSpc>
                        <a:spcAft>
                          <a:spcPts val="1000"/>
                        </a:spcAft>
                      </a:pPr>
                      <a:r>
                        <a:rPr lang="en-US" sz="1200">
                          <a:effectLst/>
                        </a:rPr>
                        <a:t>Tóm tắt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l">
                        <a:lnSpc>
                          <a:spcPct val="115000"/>
                        </a:lnSpc>
                        <a:spcAft>
                          <a:spcPts val="1000"/>
                        </a:spcAft>
                      </a:pPr>
                      <a:r>
                        <a:rPr lang="en-US" sz="1200">
                          <a:effectLst/>
                        </a:rPr>
                        <a:t>Người dùng nhập họ và tên, ngày sinh, email, tài khoản và mật khẩu để đăng ký trở thành thành viên trong hệ thống và sử dụng các dịch vụ trong hệ thống.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11700484"/>
                  </a:ext>
                </a:extLst>
              </a:tr>
              <a:tr h="840015">
                <a:tc>
                  <a:txBody>
                    <a:bodyPr/>
                    <a:lstStyle/>
                    <a:p>
                      <a:pPr marL="457200">
                        <a:lnSpc>
                          <a:spcPct val="115000"/>
                        </a:lnSpc>
                        <a:spcAft>
                          <a:spcPts val="1000"/>
                        </a:spcAft>
                      </a:pPr>
                      <a:r>
                        <a:rPr lang="en-US" sz="1200">
                          <a:effectLst/>
                        </a:rPr>
                        <a:t>Điều kiện tiên quyết</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Không</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0085937"/>
                  </a:ext>
                </a:extLst>
              </a:tr>
              <a:tr h="840015">
                <a:tc>
                  <a:txBody>
                    <a:bodyPr/>
                    <a:lstStyle/>
                    <a:p>
                      <a:pPr marL="457200">
                        <a:lnSpc>
                          <a:spcPct val="115000"/>
                        </a:lnSpc>
                        <a:spcAft>
                          <a:spcPts val="1000"/>
                        </a:spcAft>
                      </a:pPr>
                      <a:r>
                        <a:rPr lang="en-US" sz="1200">
                          <a:effectLst/>
                        </a:rPr>
                        <a:t>Sự kiện bắt đầu</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chọn vào nút đăng ký.</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12646334"/>
                  </a:ext>
                </a:extLst>
              </a:tr>
              <a:tr h="840015">
                <a:tc>
                  <a:txBody>
                    <a:bodyPr/>
                    <a:lstStyle/>
                    <a:p>
                      <a:pPr marL="457200">
                        <a:lnSpc>
                          <a:spcPct val="115000"/>
                        </a:lnSpc>
                        <a:spcAft>
                          <a:spcPts val="1000"/>
                        </a:spcAft>
                      </a:pPr>
                      <a:r>
                        <a:rPr lang="en-US" sz="1200">
                          <a:effectLst/>
                        </a:rPr>
                        <a:t>Điều kiện kết thúc</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457200">
                        <a:lnSpc>
                          <a:spcPct val="115000"/>
                        </a:lnSpc>
                        <a:spcAft>
                          <a:spcPts val="1000"/>
                        </a:spcAft>
                      </a:pPr>
                      <a:r>
                        <a:rPr lang="en-US" sz="1200">
                          <a:effectLst/>
                        </a:rPr>
                        <a:t>Người dùng đăng ký thành công, thông tin của khách hàng được lưu vào cơ sở dữ liệu.</a:t>
                      </a:r>
                      <a:endParaRPr lang="en-US" sz="18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98297937"/>
                  </a:ext>
                </a:extLst>
              </a:tr>
            </a:tbl>
          </a:graphicData>
        </a:graphic>
      </p:graphicFrame>
    </p:spTree>
    <p:extLst>
      <p:ext uri="{BB962C8B-B14F-4D97-AF65-F5344CB8AC3E}">
        <p14:creationId xmlns:p14="http://schemas.microsoft.com/office/powerpoint/2010/main" val="393087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356</TotalTime>
  <Words>2202</Words>
  <Application>Microsoft Office PowerPoint</Application>
  <PresentationFormat>Widescreen</PresentationFormat>
  <Paragraphs>228</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Courier New</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Phân công</vt:lpstr>
      <vt:lpstr>Đăng ký</vt:lpstr>
      <vt:lpstr>Đăng nhập</vt:lpstr>
      <vt:lpstr>Học bài học</vt:lpstr>
      <vt:lpstr>Thêm bài học</vt:lpstr>
      <vt:lpstr>Sequence Diagram: Thêm bài học</vt:lpstr>
      <vt:lpstr>Class diagram: Thêm bài học</vt:lpstr>
      <vt:lpstr>Demo: Thêm bài học</vt:lpstr>
      <vt:lpstr>Demo: Thêm bài học</vt:lpstr>
      <vt:lpstr>Demo: Thêm bài học</vt:lpstr>
      <vt:lpstr>Demo: Thêm bài học</vt:lpstr>
      <vt:lpstr>Demo: Thêm bài học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Asus</cp:lastModifiedBy>
  <cp:revision>25</cp:revision>
  <dcterms:created xsi:type="dcterms:W3CDTF">2021-04-08T05:40:46Z</dcterms:created>
  <dcterms:modified xsi:type="dcterms:W3CDTF">2021-06-19T09:15:18Z</dcterms:modified>
</cp:coreProperties>
</file>