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81910" autoAdjust="0"/>
  </p:normalViewPr>
  <p:slideViewPr>
    <p:cSldViewPr snapToGrid="0">
      <p:cViewPr varScale="1">
        <p:scale>
          <a:sx n="70" d="100"/>
          <a:sy n="70" d="100"/>
        </p:scale>
        <p:origin x="11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4/11/2021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Nhập môn công nghệ phần mềm</a:t>
            </a:r>
          </a:p>
        </p:txBody>
      </p:sp>
      <p:sp>
        <p:nvSpPr>
          <p:cNvPr id="7" name="TextBox 6">
            <a:extLst>
              <a:ext uri="{FF2B5EF4-FFF2-40B4-BE49-F238E27FC236}">
                <a16:creationId xmlns:a16="http://schemas.microsoft.com/office/drawing/2014/main"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5365-37A1-46C6-9F92-EA189ED5635E}"/>
              </a:ext>
            </a:extLst>
          </p:cNvPr>
          <p:cNvSpPr txBox="1"/>
          <p:nvPr/>
        </p:nvSpPr>
        <p:spPr>
          <a:xfrm>
            <a:off x="2556769" y="1198485"/>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sp>
        <p:nvSpPr>
          <p:cNvPr id="4" name="TextBox 3">
            <a:extLst>
              <a:ext uri="{FF2B5EF4-FFF2-40B4-BE49-F238E27FC236}">
                <a16:creationId xmlns:a16="http://schemas.microsoft.com/office/drawing/2014/main" id="{9CF65D83-42E4-4466-9998-8BA20C6275CB}"/>
              </a:ext>
            </a:extLst>
          </p:cNvPr>
          <p:cNvSpPr txBox="1"/>
          <p:nvPr/>
        </p:nvSpPr>
        <p:spPr>
          <a:xfrm>
            <a:off x="2725445" y="2006353"/>
            <a:ext cx="784060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p:txBody>
      </p:sp>
      <p:sp>
        <p:nvSpPr>
          <p:cNvPr id="5" name="TextBox 4">
            <a:extLst>
              <a:ext uri="{FF2B5EF4-FFF2-40B4-BE49-F238E27FC236}">
                <a16:creationId xmlns:a16="http://schemas.microsoft.com/office/drawing/2014/main" id="{EB5698ED-079B-4431-80BC-94D66F70ADC8}"/>
              </a:ext>
            </a:extLst>
          </p:cNvPr>
          <p:cNvSpPr txBox="1"/>
          <p:nvPr/>
        </p:nvSpPr>
        <p:spPr>
          <a:xfrm>
            <a:off x="2725445" y="3176855"/>
            <a:ext cx="4092787" cy="646331"/>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p:txBody>
      </p:sp>
    </p:spTree>
    <p:extLst>
      <p:ext uri="{BB962C8B-B14F-4D97-AF65-F5344CB8AC3E}">
        <p14:creationId xmlns:p14="http://schemas.microsoft.com/office/powerpoint/2010/main" val="9318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52389-5DEF-4786-9D30-41C967D17745}"/>
              </a:ext>
            </a:extLst>
          </p:cNvPr>
          <p:cNvSpPr txBox="1"/>
          <p:nvPr/>
        </p:nvSpPr>
        <p:spPr>
          <a:xfrm>
            <a:off x="2063486" y="1056442"/>
            <a:ext cx="8805616"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p:txBody>
      </p:sp>
      <p:sp>
        <p:nvSpPr>
          <p:cNvPr id="3" name="TextBox 2">
            <a:extLst>
              <a:ext uri="{FF2B5EF4-FFF2-40B4-BE49-F238E27FC236}">
                <a16:creationId xmlns:a16="http://schemas.microsoft.com/office/drawing/2014/main" id="{DEBEEE6D-490D-4D18-8B0D-1399AF7C368D}"/>
              </a:ext>
            </a:extLst>
          </p:cNvPr>
          <p:cNvSpPr txBox="1"/>
          <p:nvPr/>
        </p:nvSpPr>
        <p:spPr>
          <a:xfrm>
            <a:off x="2228295" y="2965142"/>
            <a:ext cx="7554897"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p:txBody>
      </p:sp>
    </p:spTree>
    <p:extLst>
      <p:ext uri="{BB962C8B-B14F-4D97-AF65-F5344CB8AC3E}">
        <p14:creationId xmlns:p14="http://schemas.microsoft.com/office/powerpoint/2010/main" val="2168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39461-7E30-40BA-BFB0-6E038AED7FC1}"/>
              </a:ext>
            </a:extLst>
          </p:cNvPr>
          <p:cNvSpPr txBox="1"/>
          <p:nvPr/>
        </p:nvSpPr>
        <p:spPr>
          <a:xfrm>
            <a:off x="2254928" y="958788"/>
            <a:ext cx="8533105" cy="646331"/>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p:txBody>
      </p:sp>
      <p:sp>
        <p:nvSpPr>
          <p:cNvPr id="3" name="TextBox 2">
            <a:extLst>
              <a:ext uri="{FF2B5EF4-FFF2-40B4-BE49-F238E27FC236}">
                <a16:creationId xmlns:a16="http://schemas.microsoft.com/office/drawing/2014/main" id="{67225007-45C7-45FD-A720-70E13D1A4A26}"/>
              </a:ext>
            </a:extLst>
          </p:cNvPr>
          <p:cNvSpPr txBox="1"/>
          <p:nvPr/>
        </p:nvSpPr>
        <p:spPr>
          <a:xfrm>
            <a:off x="2361460" y="2414726"/>
            <a:ext cx="8029762"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p:txBody>
      </p:sp>
    </p:spTree>
    <p:extLst>
      <p:ext uri="{BB962C8B-B14F-4D97-AF65-F5344CB8AC3E}">
        <p14:creationId xmlns:p14="http://schemas.microsoft.com/office/powerpoint/2010/main" val="331058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Chức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4" name="Picture 3">
            <a:extLst>
              <a:ext uri="{FF2B5EF4-FFF2-40B4-BE49-F238E27FC236}">
                <a16:creationId xmlns:a16="http://schemas.microsoft.com/office/drawing/2014/main" id="{B235E18F-5BE2-4EAC-A961-EDB1CC7A7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98" y="0"/>
            <a:ext cx="4421856"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154</TotalTime>
  <Words>511</Words>
  <Application>Microsoft Office PowerPoint</Application>
  <PresentationFormat>Widescreen</PresentationFormat>
  <Paragraphs>50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12</cp:revision>
  <dcterms:created xsi:type="dcterms:W3CDTF">2021-04-08T05:40:46Z</dcterms:created>
  <dcterms:modified xsi:type="dcterms:W3CDTF">2021-04-11T01:11:07Z</dcterms:modified>
</cp:coreProperties>
</file>