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61" r:id="rId5"/>
    <p:sldId id="263" r:id="rId6"/>
    <p:sldId id="262" r:id="rId7"/>
    <p:sldId id="264" r:id="rId8"/>
    <p:sldId id="271" r:id="rId9"/>
    <p:sldId id="265" r:id="rId10"/>
    <p:sldId id="266" r:id="rId11"/>
    <p:sldId id="267" r:id="rId12"/>
    <p:sldId id="269" r:id="rId13"/>
    <p:sldId id="279" r:id="rId14"/>
    <p:sldId id="288" r:id="rId15"/>
    <p:sldId id="289" r:id="rId16"/>
    <p:sldId id="270" r:id="rId17"/>
    <p:sldId id="280" r:id="rId18"/>
    <p:sldId id="278" r:id="rId19"/>
    <p:sldId id="281" r:id="rId20"/>
    <p:sldId id="282" r:id="rId21"/>
    <p:sldId id="283" r:id="rId22"/>
    <p:sldId id="290" r:id="rId23"/>
    <p:sldId id="291" r:id="rId24"/>
    <p:sldId id="272" r:id="rId25"/>
    <p:sldId id="284" r:id="rId26"/>
    <p:sldId id="285" r:id="rId27"/>
    <p:sldId id="286" r:id="rId28"/>
    <p:sldId id="287" r:id="rId29"/>
    <p:sldId id="273" r:id="rId30"/>
    <p:sldId id="274" r:id="rId31"/>
    <p:sldId id="275" r:id="rId32"/>
    <p:sldId id="276"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72776" autoAdjust="0"/>
  </p:normalViewPr>
  <p:slideViewPr>
    <p:cSldViewPr snapToGrid="0">
      <p:cViewPr>
        <p:scale>
          <a:sx n="67" d="100"/>
          <a:sy n="67" d="100"/>
        </p:scale>
        <p:origin x="-822" y="-24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9823F-F955-456E-BC96-F456CFAFFAF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47BB88A-A46B-44DE-BFF6-748CA579E9F9}">
      <dgm:prSet phldrT="[Text]"/>
      <dgm:spPr/>
      <dgm:t>
        <a:bodyPr/>
        <a:lstStyle/>
        <a:p>
          <a:r>
            <a:rPr lang="en-US"/>
            <a:t>What</a:t>
          </a:r>
        </a:p>
      </dgm:t>
    </dgm:pt>
    <dgm:pt modelId="{E0141438-BE47-46B0-8B58-9712B0E84F5B}" type="parTrans" cxnId="{5BF779C2-34D2-4008-9889-681C94ED4A97}">
      <dgm:prSet/>
      <dgm:spPr/>
      <dgm:t>
        <a:bodyPr/>
        <a:lstStyle/>
        <a:p>
          <a:endParaRPr lang="en-US"/>
        </a:p>
      </dgm:t>
    </dgm:pt>
    <dgm:pt modelId="{7923AF43-083F-4C15-95FD-719B409E0D03}" type="sibTrans" cxnId="{5BF779C2-34D2-4008-9889-681C94ED4A97}">
      <dgm:prSet/>
      <dgm:spPr/>
      <dgm:t>
        <a:bodyPr/>
        <a:lstStyle/>
        <a:p>
          <a:endParaRPr lang="en-US"/>
        </a:p>
      </dgm:t>
    </dgm:pt>
    <dgm:pt modelId="{C295FD42-5420-4862-87C6-015A5C422551}">
      <dgm:prSet phldrT="[Text]"/>
      <dgm:spPr/>
      <dgm:t>
        <a:bodyPr/>
        <a:lstStyle/>
        <a:p>
          <a:r>
            <a:rPr lang="en-US">
              <a:latin typeface="Arial" panose="020B0604020202020204" pitchFamily="34" charset="0"/>
              <a:cs typeface="Arial" panose="020B0604020202020204" pitchFamily="34" charset="0"/>
            </a:rPr>
            <a:t>Trang web học tiếng Anh</a:t>
          </a:r>
          <a:r>
            <a:rPr lang="en-US"/>
            <a:t>	</a:t>
          </a:r>
        </a:p>
      </dgm:t>
    </dgm:pt>
    <dgm:pt modelId="{84D17A19-EE2B-4E18-8D99-9B03A82B4A9A}" type="parTrans" cxnId="{9061D87A-53A9-4D3C-9540-4EC73B4BE571}">
      <dgm:prSet/>
      <dgm:spPr/>
      <dgm:t>
        <a:bodyPr/>
        <a:lstStyle/>
        <a:p>
          <a:endParaRPr lang="en-US"/>
        </a:p>
      </dgm:t>
    </dgm:pt>
    <dgm:pt modelId="{5A15EBDA-6B20-4AE9-A4F3-F4785D4F7999}" type="sibTrans" cxnId="{9061D87A-53A9-4D3C-9540-4EC73B4BE571}">
      <dgm:prSet/>
      <dgm:spPr/>
      <dgm:t>
        <a:bodyPr/>
        <a:lstStyle/>
        <a:p>
          <a:endParaRPr lang="en-US"/>
        </a:p>
      </dgm:t>
    </dgm:pt>
    <dgm:pt modelId="{16FB7B7C-DFBA-4A22-9B45-D5D03B4C5E8E}">
      <dgm:prSet phldrT="[Text]"/>
      <dgm:spPr/>
      <dgm:t>
        <a:bodyPr/>
        <a:lstStyle/>
        <a:p>
          <a:r>
            <a:rPr lang="en-US"/>
            <a:t>Who</a:t>
          </a:r>
        </a:p>
      </dgm:t>
    </dgm:pt>
    <dgm:pt modelId="{3A311143-4CCE-48B2-8D2D-ABCE101A914C}" type="parTrans" cxnId="{C34B510F-D9D2-49F9-8E82-4D3D4DD44AF4}">
      <dgm:prSet/>
      <dgm:spPr/>
      <dgm:t>
        <a:bodyPr/>
        <a:lstStyle/>
        <a:p>
          <a:endParaRPr lang="en-US"/>
        </a:p>
      </dgm:t>
    </dgm:pt>
    <dgm:pt modelId="{8B351F5A-E855-48CB-991C-A4CDC197D12F}" type="sibTrans" cxnId="{C34B510F-D9D2-49F9-8E82-4D3D4DD44AF4}">
      <dgm:prSet/>
      <dgm:spPr/>
      <dgm:t>
        <a:bodyPr/>
        <a:lstStyle/>
        <a:p>
          <a:endParaRPr lang="en-US"/>
        </a:p>
      </dgm:t>
    </dgm:pt>
    <dgm:pt modelId="{48E69CC9-3CAB-400D-92B0-A2783D1ED8E5}">
      <dgm:prSet phldrT="[Text]"/>
      <dgm:spPr/>
      <dgm:t>
        <a:bodyPr/>
        <a:lstStyle/>
        <a:p>
          <a:r>
            <a:rPr lang="en-US">
              <a:latin typeface="Arial" panose="020B0604020202020204" pitchFamily="34" charset="0"/>
              <a:cs typeface="Arial" panose="020B0604020202020204" pitchFamily="34" charset="0"/>
            </a:rPr>
            <a:t>Dành cho trẻ em từ 5 đến 10 tuổi</a:t>
          </a:r>
        </a:p>
      </dgm:t>
    </dgm:pt>
    <dgm:pt modelId="{0CDB0D13-FA84-4CBD-BBBD-66E541A07BDB}" type="parTrans" cxnId="{5487F753-F888-4A3F-BCA4-A0FD1A1173BB}">
      <dgm:prSet/>
      <dgm:spPr/>
      <dgm:t>
        <a:bodyPr/>
        <a:lstStyle/>
        <a:p>
          <a:endParaRPr lang="en-US"/>
        </a:p>
      </dgm:t>
    </dgm:pt>
    <dgm:pt modelId="{AA7E8ABF-F82C-4DCD-AFE9-509DBCA0127E}" type="sibTrans" cxnId="{5487F753-F888-4A3F-BCA4-A0FD1A1173BB}">
      <dgm:prSet/>
      <dgm:spPr/>
      <dgm:t>
        <a:bodyPr/>
        <a:lstStyle/>
        <a:p>
          <a:endParaRPr lang="en-US"/>
        </a:p>
      </dgm:t>
    </dgm:pt>
    <dgm:pt modelId="{6F2CFC36-77FA-4322-AB09-C3506B89B6ED}">
      <dgm:prSet phldrT="[Text]"/>
      <dgm:spPr/>
      <dgm:t>
        <a:bodyPr/>
        <a:lstStyle/>
        <a:p>
          <a:r>
            <a:rPr lang="en-US"/>
            <a:t>How</a:t>
          </a:r>
        </a:p>
      </dgm:t>
    </dgm:pt>
    <dgm:pt modelId="{1394455C-1EE1-401C-94F1-B58D1497C73B}" type="parTrans" cxnId="{D0B7EF71-C3F8-4D5F-B560-7FDDB439E3C6}">
      <dgm:prSet/>
      <dgm:spPr/>
      <dgm:t>
        <a:bodyPr/>
        <a:lstStyle/>
        <a:p>
          <a:endParaRPr lang="en-US"/>
        </a:p>
      </dgm:t>
    </dgm:pt>
    <dgm:pt modelId="{A4C602A6-EB33-4059-9C24-900CC9A48DA5}" type="sibTrans" cxnId="{D0B7EF71-C3F8-4D5F-B560-7FDDB439E3C6}">
      <dgm:prSet/>
      <dgm:spPr/>
      <dgm:t>
        <a:bodyPr/>
        <a:lstStyle/>
        <a:p>
          <a:endParaRPr lang="en-US"/>
        </a:p>
      </dgm:t>
    </dgm:pt>
    <dgm:pt modelId="{99AF18A1-1EAA-43E5-B620-1A807EBC9D10}">
      <dgm:prSet phldrT="[Text]"/>
      <dgm:spPr/>
      <dgm:t>
        <a:bodyPr/>
        <a:lstStyle/>
        <a:p>
          <a:r>
            <a:rPr lang="en-US"/>
            <a:t>When</a:t>
          </a:r>
        </a:p>
      </dgm:t>
    </dgm:pt>
    <dgm:pt modelId="{59A764A5-C906-4AC8-A981-436BDC8285BA}" type="parTrans" cxnId="{363FE721-BAB5-43F1-8B15-64BDBA2663E8}">
      <dgm:prSet/>
      <dgm:spPr/>
      <dgm:t>
        <a:bodyPr/>
        <a:lstStyle/>
        <a:p>
          <a:endParaRPr lang="en-US"/>
        </a:p>
      </dgm:t>
    </dgm:pt>
    <dgm:pt modelId="{2D758628-156A-414F-8B49-826C04450A1B}" type="sibTrans" cxnId="{363FE721-BAB5-43F1-8B15-64BDBA2663E8}">
      <dgm:prSet/>
      <dgm:spPr/>
      <dgm:t>
        <a:bodyPr/>
        <a:lstStyle/>
        <a:p>
          <a:endParaRPr lang="en-US"/>
        </a:p>
      </dgm:t>
    </dgm:pt>
    <dgm:pt modelId="{E809D010-153C-4687-8D6E-7E2FBDDA4E8E}">
      <dgm:prSet phldrT="[Text]"/>
      <dgm:spPr/>
      <dgm:t>
        <a:bodyPr/>
        <a:lstStyle/>
        <a:p>
          <a:r>
            <a:rPr lang="en-US"/>
            <a:t>Where</a:t>
          </a:r>
        </a:p>
      </dgm:t>
    </dgm:pt>
    <dgm:pt modelId="{F3227C08-A51F-44B6-845D-F540BE3AC1EE}" type="parTrans" cxnId="{8E6B49C0-A794-4BD5-A20B-96DF30D3A383}">
      <dgm:prSet/>
      <dgm:spPr/>
      <dgm:t>
        <a:bodyPr/>
        <a:lstStyle/>
        <a:p>
          <a:endParaRPr lang="en-US"/>
        </a:p>
      </dgm:t>
    </dgm:pt>
    <dgm:pt modelId="{1329A77B-0C9D-47CC-BE00-58459313C306}" type="sibTrans" cxnId="{8E6B49C0-A794-4BD5-A20B-96DF30D3A383}">
      <dgm:prSet/>
      <dgm:spPr/>
      <dgm:t>
        <a:bodyPr/>
        <a:lstStyle/>
        <a:p>
          <a:endParaRPr lang="en-US"/>
        </a:p>
      </dgm:t>
    </dgm:pt>
    <dgm:pt modelId="{5EE1416A-6A3D-4080-BDB8-0FE5EEE3596F}">
      <dgm:prSet phldrT="[Text]"/>
      <dgm:spPr/>
      <dgm:t>
        <a:bodyPr/>
        <a:lstStyle/>
        <a:p>
          <a:r>
            <a:rPr lang="en-US"/>
            <a:t>Why</a:t>
          </a:r>
        </a:p>
      </dgm:t>
    </dgm:pt>
    <dgm:pt modelId="{C8C27C93-606E-4666-894A-613E2382E2FF}" type="parTrans" cxnId="{FC53B1F9-14FB-4C91-8A35-6B51A2F24EF3}">
      <dgm:prSet/>
      <dgm:spPr/>
      <dgm:t>
        <a:bodyPr/>
        <a:lstStyle/>
        <a:p>
          <a:endParaRPr lang="en-US"/>
        </a:p>
      </dgm:t>
    </dgm:pt>
    <dgm:pt modelId="{A74C43B1-4750-4256-8EDC-64DE32402CD2}" type="sibTrans" cxnId="{FC53B1F9-14FB-4C91-8A35-6B51A2F24EF3}">
      <dgm:prSet/>
      <dgm:spPr/>
      <dgm:t>
        <a:bodyPr/>
        <a:lstStyle/>
        <a:p>
          <a:endParaRPr lang="en-US"/>
        </a:p>
      </dgm:t>
    </dgm:pt>
    <dgm:pt modelId="{FB2E9B16-7B50-44F7-AEC0-23AD42F30921}">
      <dgm:prSet/>
      <dgm:spPr/>
      <dgm:t>
        <a:bodyPr/>
        <a:lstStyle/>
        <a:p>
          <a:r>
            <a:rPr lang="en-US">
              <a:latin typeface="Arial" panose="020B0604020202020204" pitchFamily="34" charset="0"/>
              <a:cs typeface="Arial" panose="020B0604020202020204" pitchFamily="34" charset="0"/>
            </a:rPr>
            <a:t>Người dùng đăng nhập vào hệ thống</a:t>
          </a:r>
        </a:p>
      </dgm:t>
    </dgm:pt>
    <dgm:pt modelId="{6E17F1B3-24FB-47DC-95B6-E77EE6024175}" type="parTrans" cxnId="{349A6953-FAE1-4994-92E2-B74A8FD64EC5}">
      <dgm:prSet/>
      <dgm:spPr/>
      <dgm:t>
        <a:bodyPr/>
        <a:lstStyle/>
        <a:p>
          <a:endParaRPr lang="en-US"/>
        </a:p>
      </dgm:t>
    </dgm:pt>
    <dgm:pt modelId="{E652A0EE-798F-45A0-ACD3-2137DBD479BF}" type="sibTrans" cxnId="{349A6953-FAE1-4994-92E2-B74A8FD64EC5}">
      <dgm:prSet/>
      <dgm:spPr/>
      <dgm:t>
        <a:bodyPr/>
        <a:lstStyle/>
        <a:p>
          <a:endParaRPr lang="en-US"/>
        </a:p>
      </dgm:t>
    </dgm:pt>
    <dgm:pt modelId="{C6338B60-E263-4E11-926C-82C0E215783A}">
      <dgm:prSet/>
      <dgm:spPr/>
      <dgm:t>
        <a:bodyPr/>
        <a:lstStyle/>
        <a:p>
          <a:r>
            <a:rPr lang="en-US">
              <a:latin typeface="Arial" panose="020B0604020202020204" pitchFamily="34" charset="0"/>
              <a:cs typeface="Arial" panose="020B0604020202020204" pitchFamily="34" charset="0"/>
            </a:rPr>
            <a:t>Học bài theo lộ trình</a:t>
          </a:r>
        </a:p>
      </dgm:t>
    </dgm:pt>
    <dgm:pt modelId="{87D7A556-F632-4AA5-9524-C8C4501D039E}" type="parTrans" cxnId="{E6943E05-30A3-49D1-8BF2-806A72C9E8A0}">
      <dgm:prSet/>
      <dgm:spPr/>
      <dgm:t>
        <a:bodyPr/>
        <a:lstStyle/>
        <a:p>
          <a:endParaRPr lang="en-US"/>
        </a:p>
      </dgm:t>
    </dgm:pt>
    <dgm:pt modelId="{72364B17-E3BA-4D39-949A-0198F2872BFC}" type="sibTrans" cxnId="{E6943E05-30A3-49D1-8BF2-806A72C9E8A0}">
      <dgm:prSet/>
      <dgm:spPr/>
      <dgm:t>
        <a:bodyPr/>
        <a:lstStyle/>
        <a:p>
          <a:endParaRPr lang="en-US"/>
        </a:p>
      </dgm:t>
    </dgm:pt>
    <dgm:pt modelId="{FC635B61-21EB-4E72-9E19-5BEE985700F2}">
      <dgm:prSet/>
      <dgm:spPr/>
      <dgm:t>
        <a:bodyPr/>
        <a:lstStyle/>
        <a:p>
          <a:r>
            <a:rPr lang="en-US">
              <a:latin typeface="Arial" panose="020B0604020202020204" pitchFamily="34" charset="0"/>
              <a:cs typeface="Arial" panose="020B0604020202020204" pitchFamily="34" charset="0"/>
            </a:rPr>
            <a:t>Bất cứ khi nào người dùng muốn</a:t>
          </a:r>
        </a:p>
      </dgm:t>
    </dgm:pt>
    <dgm:pt modelId="{E7D57753-9AAA-4C72-B982-5717C113EB35}" type="parTrans" cxnId="{45CABA35-C58B-40FB-9DF4-F2F7657AC760}">
      <dgm:prSet/>
      <dgm:spPr/>
      <dgm:t>
        <a:bodyPr/>
        <a:lstStyle/>
        <a:p>
          <a:endParaRPr lang="en-US"/>
        </a:p>
      </dgm:t>
    </dgm:pt>
    <dgm:pt modelId="{8CF17184-71A6-4F02-B341-1279CCD60EDC}" type="sibTrans" cxnId="{45CABA35-C58B-40FB-9DF4-F2F7657AC760}">
      <dgm:prSet/>
      <dgm:spPr/>
      <dgm:t>
        <a:bodyPr/>
        <a:lstStyle/>
        <a:p>
          <a:endParaRPr lang="en-US"/>
        </a:p>
      </dgm:t>
    </dgm:pt>
    <dgm:pt modelId="{15A4D433-C4F5-47D8-BEA6-CAB4220BDA5E}">
      <dgm:prSet/>
      <dgm:spPr/>
      <dgm:t>
        <a:bodyPr/>
        <a:lstStyle/>
        <a:p>
          <a:r>
            <a:rPr lang="en-US">
              <a:latin typeface="Arial" panose="020B0604020202020204" pitchFamily="34" charset="0"/>
              <a:cs typeface="Arial" panose="020B0604020202020204" pitchFamily="34" charset="0"/>
            </a:rPr>
            <a:t>Sử dụng laptop, PC, smart phone có kết nối mạng truy cập vào website</a:t>
          </a:r>
          <a:r>
            <a:rPr lang="en-US"/>
            <a:t>	</a:t>
          </a:r>
        </a:p>
      </dgm:t>
    </dgm:pt>
    <dgm:pt modelId="{EEADBBC7-FD8F-4BBB-9986-C838C6BD38AF}" type="parTrans" cxnId="{03DBC263-EE71-4602-90FE-747709551905}">
      <dgm:prSet/>
      <dgm:spPr/>
      <dgm:t>
        <a:bodyPr/>
        <a:lstStyle/>
        <a:p>
          <a:endParaRPr lang="en-US"/>
        </a:p>
      </dgm:t>
    </dgm:pt>
    <dgm:pt modelId="{7EAAAAD2-80AD-48DD-8EF2-8292657A5BE3}" type="sibTrans" cxnId="{03DBC263-EE71-4602-90FE-747709551905}">
      <dgm:prSet/>
      <dgm:spPr/>
      <dgm:t>
        <a:bodyPr/>
        <a:lstStyle/>
        <a:p>
          <a:endParaRPr lang="en-US"/>
        </a:p>
      </dgm:t>
    </dgm:pt>
    <dgm:pt modelId="{1FDEF921-5012-40C1-985D-75DF52E8C2F8}">
      <dgm:prSet/>
      <dgm:spPr/>
      <dgm:t>
        <a:bodyPr/>
        <a:lstStyle/>
        <a:p>
          <a:r>
            <a:rPr lang="en-US">
              <a:latin typeface="Arial" panose="020B0604020202020204" pitchFamily="34" charset="0"/>
              <a:cs typeface="Arial" panose="020B0604020202020204" pitchFamily="34" charset="0"/>
            </a:rPr>
            <a:t>Đáp ứng nhu cầu học tiếng Anh</a:t>
          </a:r>
        </a:p>
      </dgm:t>
    </dgm:pt>
    <dgm:pt modelId="{27E456F9-1E49-4ED9-97AC-799CB44CEF11}" type="parTrans" cxnId="{518D264B-D7F1-407B-8043-FCAD2D842617}">
      <dgm:prSet/>
      <dgm:spPr/>
      <dgm:t>
        <a:bodyPr/>
        <a:lstStyle/>
        <a:p>
          <a:endParaRPr lang="en-US"/>
        </a:p>
      </dgm:t>
    </dgm:pt>
    <dgm:pt modelId="{185D7C64-52BD-4CFE-B315-F5D1B5A75228}" type="sibTrans" cxnId="{518D264B-D7F1-407B-8043-FCAD2D842617}">
      <dgm:prSet/>
      <dgm:spPr/>
      <dgm:t>
        <a:bodyPr/>
        <a:lstStyle/>
        <a:p>
          <a:endParaRPr lang="en-US"/>
        </a:p>
      </dgm:t>
    </dgm:pt>
    <dgm:pt modelId="{EBBF0D06-6857-4B9A-A28B-9126A441B911}">
      <dgm:prSet/>
      <dgm:spPr/>
      <dgm:t>
        <a:bodyPr/>
        <a:lstStyle/>
        <a:p>
          <a:r>
            <a:rPr lang="en-US">
              <a:latin typeface="Arial" panose="020B0604020202020204" pitchFamily="34" charset="0"/>
              <a:cs typeface="Arial" panose="020B0604020202020204" pitchFamily="34" charset="0"/>
            </a:rPr>
            <a:t>Các bài học sinh động, đa dạng về âm thanh, hình ảnh, chủ đề</a:t>
          </a:r>
          <a:r>
            <a:rPr lang="en-US"/>
            <a:t>.</a:t>
          </a:r>
        </a:p>
      </dgm:t>
    </dgm:pt>
    <dgm:pt modelId="{89C0CF89-2B3A-4C28-B554-0AC6B3541286}" type="parTrans" cxnId="{FEA9F8F6-C279-4E2A-8485-219122A0F807}">
      <dgm:prSet/>
      <dgm:spPr/>
      <dgm:t>
        <a:bodyPr/>
        <a:lstStyle/>
        <a:p>
          <a:endParaRPr lang="en-US"/>
        </a:p>
      </dgm:t>
    </dgm:pt>
    <dgm:pt modelId="{D3605E3A-6E17-497E-8A47-409CDAF8851F}" type="sibTrans" cxnId="{FEA9F8F6-C279-4E2A-8485-219122A0F807}">
      <dgm:prSet/>
      <dgm:spPr/>
      <dgm:t>
        <a:bodyPr/>
        <a:lstStyle/>
        <a:p>
          <a:endParaRPr lang="en-US"/>
        </a:p>
      </dgm:t>
    </dgm:pt>
    <dgm:pt modelId="{CE508D36-E9FC-49F6-8DAD-07295DEF2331}" type="pres">
      <dgm:prSet presAssocID="{FBA9823F-F955-456E-BC96-F456CFAFFAF3}" presName="linearFlow" presStyleCnt="0">
        <dgm:presLayoutVars>
          <dgm:dir/>
          <dgm:animLvl val="lvl"/>
          <dgm:resizeHandles val="exact"/>
        </dgm:presLayoutVars>
      </dgm:prSet>
      <dgm:spPr/>
      <dgm:t>
        <a:bodyPr/>
        <a:lstStyle/>
        <a:p>
          <a:endParaRPr lang="en-US"/>
        </a:p>
      </dgm:t>
    </dgm:pt>
    <dgm:pt modelId="{EB0A2344-B6E6-4ACA-B5F3-0FD0A64E9C2B}" type="pres">
      <dgm:prSet presAssocID="{847BB88A-A46B-44DE-BFF6-748CA579E9F9}" presName="composite" presStyleCnt="0"/>
      <dgm:spPr/>
    </dgm:pt>
    <dgm:pt modelId="{CEB71C8F-D699-4766-AEC1-B9CD3FA5CC3C}" type="pres">
      <dgm:prSet presAssocID="{847BB88A-A46B-44DE-BFF6-748CA579E9F9}" presName="parentText" presStyleLbl="alignNode1" presStyleIdx="0" presStyleCnt="6">
        <dgm:presLayoutVars>
          <dgm:chMax val="1"/>
          <dgm:bulletEnabled val="1"/>
        </dgm:presLayoutVars>
      </dgm:prSet>
      <dgm:spPr/>
      <dgm:t>
        <a:bodyPr/>
        <a:lstStyle/>
        <a:p>
          <a:endParaRPr lang="en-US"/>
        </a:p>
      </dgm:t>
    </dgm:pt>
    <dgm:pt modelId="{CF21C412-08F1-4ECD-ACA2-AE82EFA9BB16}" type="pres">
      <dgm:prSet presAssocID="{847BB88A-A46B-44DE-BFF6-748CA579E9F9}" presName="descendantText" presStyleLbl="alignAcc1" presStyleIdx="0" presStyleCnt="6">
        <dgm:presLayoutVars>
          <dgm:bulletEnabled val="1"/>
        </dgm:presLayoutVars>
      </dgm:prSet>
      <dgm:spPr/>
      <dgm:t>
        <a:bodyPr/>
        <a:lstStyle/>
        <a:p>
          <a:endParaRPr lang="en-US"/>
        </a:p>
      </dgm:t>
    </dgm:pt>
    <dgm:pt modelId="{E32A86B0-A70C-46B3-A56D-B8561AE62AC5}" type="pres">
      <dgm:prSet presAssocID="{7923AF43-083F-4C15-95FD-719B409E0D03}" presName="sp" presStyleCnt="0"/>
      <dgm:spPr/>
    </dgm:pt>
    <dgm:pt modelId="{B2F6E2DB-6316-4318-B70D-B7D71969C561}" type="pres">
      <dgm:prSet presAssocID="{16FB7B7C-DFBA-4A22-9B45-D5D03B4C5E8E}" presName="composite" presStyleCnt="0"/>
      <dgm:spPr/>
    </dgm:pt>
    <dgm:pt modelId="{72241940-DA07-4528-AA53-A10ABDDFCB79}" type="pres">
      <dgm:prSet presAssocID="{16FB7B7C-DFBA-4A22-9B45-D5D03B4C5E8E}" presName="parentText" presStyleLbl="alignNode1" presStyleIdx="1" presStyleCnt="6">
        <dgm:presLayoutVars>
          <dgm:chMax val="1"/>
          <dgm:bulletEnabled val="1"/>
        </dgm:presLayoutVars>
      </dgm:prSet>
      <dgm:spPr/>
      <dgm:t>
        <a:bodyPr/>
        <a:lstStyle/>
        <a:p>
          <a:endParaRPr lang="en-US"/>
        </a:p>
      </dgm:t>
    </dgm:pt>
    <dgm:pt modelId="{2F6D96BB-F4CD-4F56-9A7B-DBA1617C9B4C}" type="pres">
      <dgm:prSet presAssocID="{16FB7B7C-DFBA-4A22-9B45-D5D03B4C5E8E}" presName="descendantText" presStyleLbl="alignAcc1" presStyleIdx="1" presStyleCnt="6">
        <dgm:presLayoutVars>
          <dgm:bulletEnabled val="1"/>
        </dgm:presLayoutVars>
      </dgm:prSet>
      <dgm:spPr/>
      <dgm:t>
        <a:bodyPr/>
        <a:lstStyle/>
        <a:p>
          <a:endParaRPr lang="en-US"/>
        </a:p>
      </dgm:t>
    </dgm:pt>
    <dgm:pt modelId="{FBDA9685-D1A8-4ADF-A781-566CC8348737}" type="pres">
      <dgm:prSet presAssocID="{8B351F5A-E855-48CB-991C-A4CDC197D12F}" presName="sp" presStyleCnt="0"/>
      <dgm:spPr/>
    </dgm:pt>
    <dgm:pt modelId="{3A0D7AA6-CDE4-4792-9526-877EE984C338}" type="pres">
      <dgm:prSet presAssocID="{6F2CFC36-77FA-4322-AB09-C3506B89B6ED}" presName="composite" presStyleCnt="0"/>
      <dgm:spPr/>
    </dgm:pt>
    <dgm:pt modelId="{72774CD3-FB26-4CAB-8F17-887B9AE528EC}" type="pres">
      <dgm:prSet presAssocID="{6F2CFC36-77FA-4322-AB09-C3506B89B6ED}" presName="parentText" presStyleLbl="alignNode1" presStyleIdx="2" presStyleCnt="6">
        <dgm:presLayoutVars>
          <dgm:chMax val="1"/>
          <dgm:bulletEnabled val="1"/>
        </dgm:presLayoutVars>
      </dgm:prSet>
      <dgm:spPr/>
      <dgm:t>
        <a:bodyPr/>
        <a:lstStyle/>
        <a:p>
          <a:endParaRPr lang="en-US"/>
        </a:p>
      </dgm:t>
    </dgm:pt>
    <dgm:pt modelId="{62BA19E8-FCF7-4CD6-A873-31771A2CE05A}" type="pres">
      <dgm:prSet presAssocID="{6F2CFC36-77FA-4322-AB09-C3506B89B6ED}" presName="descendantText" presStyleLbl="alignAcc1" presStyleIdx="2" presStyleCnt="6">
        <dgm:presLayoutVars>
          <dgm:bulletEnabled val="1"/>
        </dgm:presLayoutVars>
      </dgm:prSet>
      <dgm:spPr/>
      <dgm:t>
        <a:bodyPr/>
        <a:lstStyle/>
        <a:p>
          <a:endParaRPr lang="en-US"/>
        </a:p>
      </dgm:t>
    </dgm:pt>
    <dgm:pt modelId="{D2244A7F-9EF6-4736-8B36-B5CCB0944F64}" type="pres">
      <dgm:prSet presAssocID="{A4C602A6-EB33-4059-9C24-900CC9A48DA5}" presName="sp" presStyleCnt="0"/>
      <dgm:spPr/>
    </dgm:pt>
    <dgm:pt modelId="{BFD363D6-5219-409D-83E1-69A7D7B6AE5E}" type="pres">
      <dgm:prSet presAssocID="{99AF18A1-1EAA-43E5-B620-1A807EBC9D10}" presName="composite" presStyleCnt="0"/>
      <dgm:spPr/>
    </dgm:pt>
    <dgm:pt modelId="{5A99C99F-5282-46D4-B048-62E40E2A553B}" type="pres">
      <dgm:prSet presAssocID="{99AF18A1-1EAA-43E5-B620-1A807EBC9D10}" presName="parentText" presStyleLbl="alignNode1" presStyleIdx="3" presStyleCnt="6">
        <dgm:presLayoutVars>
          <dgm:chMax val="1"/>
          <dgm:bulletEnabled val="1"/>
        </dgm:presLayoutVars>
      </dgm:prSet>
      <dgm:spPr/>
      <dgm:t>
        <a:bodyPr/>
        <a:lstStyle/>
        <a:p>
          <a:endParaRPr lang="en-US"/>
        </a:p>
      </dgm:t>
    </dgm:pt>
    <dgm:pt modelId="{CB04388F-1A01-4473-84C6-BB9F06FD6FB0}" type="pres">
      <dgm:prSet presAssocID="{99AF18A1-1EAA-43E5-B620-1A807EBC9D10}" presName="descendantText" presStyleLbl="alignAcc1" presStyleIdx="3" presStyleCnt="6">
        <dgm:presLayoutVars>
          <dgm:bulletEnabled val="1"/>
        </dgm:presLayoutVars>
      </dgm:prSet>
      <dgm:spPr/>
      <dgm:t>
        <a:bodyPr/>
        <a:lstStyle/>
        <a:p>
          <a:endParaRPr lang="en-US"/>
        </a:p>
      </dgm:t>
    </dgm:pt>
    <dgm:pt modelId="{8B7515D1-F9A6-4B33-AE32-AAFD08A923D8}" type="pres">
      <dgm:prSet presAssocID="{2D758628-156A-414F-8B49-826C04450A1B}" presName="sp" presStyleCnt="0"/>
      <dgm:spPr/>
    </dgm:pt>
    <dgm:pt modelId="{DD34D3B2-A379-4F3C-9389-12AC34ABCF2D}" type="pres">
      <dgm:prSet presAssocID="{E809D010-153C-4687-8D6E-7E2FBDDA4E8E}" presName="composite" presStyleCnt="0"/>
      <dgm:spPr/>
    </dgm:pt>
    <dgm:pt modelId="{264517FF-8760-4CB0-A158-7B3666EE8D4B}" type="pres">
      <dgm:prSet presAssocID="{E809D010-153C-4687-8D6E-7E2FBDDA4E8E}" presName="parentText" presStyleLbl="alignNode1" presStyleIdx="4" presStyleCnt="6">
        <dgm:presLayoutVars>
          <dgm:chMax val="1"/>
          <dgm:bulletEnabled val="1"/>
        </dgm:presLayoutVars>
      </dgm:prSet>
      <dgm:spPr/>
      <dgm:t>
        <a:bodyPr/>
        <a:lstStyle/>
        <a:p>
          <a:endParaRPr lang="en-US"/>
        </a:p>
      </dgm:t>
    </dgm:pt>
    <dgm:pt modelId="{ED6D1084-7C8D-4E81-861C-3A0B7CFE8389}" type="pres">
      <dgm:prSet presAssocID="{E809D010-153C-4687-8D6E-7E2FBDDA4E8E}" presName="descendantText" presStyleLbl="alignAcc1" presStyleIdx="4" presStyleCnt="6">
        <dgm:presLayoutVars>
          <dgm:bulletEnabled val="1"/>
        </dgm:presLayoutVars>
      </dgm:prSet>
      <dgm:spPr/>
      <dgm:t>
        <a:bodyPr/>
        <a:lstStyle/>
        <a:p>
          <a:endParaRPr lang="en-US"/>
        </a:p>
      </dgm:t>
    </dgm:pt>
    <dgm:pt modelId="{C7BFB5F5-4083-454F-B7ED-33567483ED46}" type="pres">
      <dgm:prSet presAssocID="{1329A77B-0C9D-47CC-BE00-58459313C306}" presName="sp" presStyleCnt="0"/>
      <dgm:spPr/>
    </dgm:pt>
    <dgm:pt modelId="{B744912A-6C23-4312-B4B9-9AD137B5A2CC}" type="pres">
      <dgm:prSet presAssocID="{5EE1416A-6A3D-4080-BDB8-0FE5EEE3596F}" presName="composite" presStyleCnt="0"/>
      <dgm:spPr/>
    </dgm:pt>
    <dgm:pt modelId="{EA91DA76-B413-4E6B-AC90-55A6128EDA98}" type="pres">
      <dgm:prSet presAssocID="{5EE1416A-6A3D-4080-BDB8-0FE5EEE3596F}" presName="parentText" presStyleLbl="alignNode1" presStyleIdx="5" presStyleCnt="6">
        <dgm:presLayoutVars>
          <dgm:chMax val="1"/>
          <dgm:bulletEnabled val="1"/>
        </dgm:presLayoutVars>
      </dgm:prSet>
      <dgm:spPr/>
      <dgm:t>
        <a:bodyPr/>
        <a:lstStyle/>
        <a:p>
          <a:endParaRPr lang="en-US"/>
        </a:p>
      </dgm:t>
    </dgm:pt>
    <dgm:pt modelId="{684D2134-A412-4083-AB6B-3D1DF44A1053}" type="pres">
      <dgm:prSet presAssocID="{5EE1416A-6A3D-4080-BDB8-0FE5EEE3596F}" presName="descendantText" presStyleLbl="alignAcc1" presStyleIdx="5" presStyleCnt="6">
        <dgm:presLayoutVars>
          <dgm:bulletEnabled val="1"/>
        </dgm:presLayoutVars>
      </dgm:prSet>
      <dgm:spPr/>
      <dgm:t>
        <a:bodyPr/>
        <a:lstStyle/>
        <a:p>
          <a:endParaRPr lang="en-US"/>
        </a:p>
      </dgm:t>
    </dgm:pt>
  </dgm:ptLst>
  <dgm:cxnLst>
    <dgm:cxn modelId="{49E32064-0FB6-4F37-96D8-E8C95003EF28}" type="presOf" srcId="{6F2CFC36-77FA-4322-AB09-C3506B89B6ED}" destId="{72774CD3-FB26-4CAB-8F17-887B9AE528EC}" srcOrd="0" destOrd="0" presId="urn:microsoft.com/office/officeart/2005/8/layout/chevron2"/>
    <dgm:cxn modelId="{FC53B1F9-14FB-4C91-8A35-6B51A2F24EF3}" srcId="{FBA9823F-F955-456E-BC96-F456CFAFFAF3}" destId="{5EE1416A-6A3D-4080-BDB8-0FE5EEE3596F}" srcOrd="5" destOrd="0" parTransId="{C8C27C93-606E-4666-894A-613E2382E2FF}" sibTransId="{A74C43B1-4750-4256-8EDC-64DE32402CD2}"/>
    <dgm:cxn modelId="{5487F753-F888-4A3F-BCA4-A0FD1A1173BB}" srcId="{16FB7B7C-DFBA-4A22-9B45-D5D03B4C5E8E}" destId="{48E69CC9-3CAB-400D-92B0-A2783D1ED8E5}" srcOrd="0" destOrd="0" parTransId="{0CDB0D13-FA84-4CBD-BBBD-66E541A07BDB}" sibTransId="{AA7E8ABF-F82C-4DCD-AFE9-509DBCA0127E}"/>
    <dgm:cxn modelId="{363FE721-BAB5-43F1-8B15-64BDBA2663E8}" srcId="{FBA9823F-F955-456E-BC96-F456CFAFFAF3}" destId="{99AF18A1-1EAA-43E5-B620-1A807EBC9D10}" srcOrd="3" destOrd="0" parTransId="{59A764A5-C906-4AC8-A981-436BDC8285BA}" sibTransId="{2D758628-156A-414F-8B49-826C04450A1B}"/>
    <dgm:cxn modelId="{518D264B-D7F1-407B-8043-FCAD2D842617}" srcId="{5EE1416A-6A3D-4080-BDB8-0FE5EEE3596F}" destId="{1FDEF921-5012-40C1-985D-75DF52E8C2F8}" srcOrd="0" destOrd="0" parTransId="{27E456F9-1E49-4ED9-97AC-799CB44CEF11}" sibTransId="{185D7C64-52BD-4CFE-B315-F5D1B5A75228}"/>
    <dgm:cxn modelId="{A76D0F07-0934-4C33-93C7-6C27BBD172D9}" type="presOf" srcId="{E809D010-153C-4687-8D6E-7E2FBDDA4E8E}" destId="{264517FF-8760-4CB0-A158-7B3666EE8D4B}" srcOrd="0" destOrd="0" presId="urn:microsoft.com/office/officeart/2005/8/layout/chevron2"/>
    <dgm:cxn modelId="{9700711F-8F23-4500-A3F5-606D527B0F65}" type="presOf" srcId="{1FDEF921-5012-40C1-985D-75DF52E8C2F8}" destId="{684D2134-A412-4083-AB6B-3D1DF44A1053}" srcOrd="0" destOrd="0" presId="urn:microsoft.com/office/officeart/2005/8/layout/chevron2"/>
    <dgm:cxn modelId="{9061D87A-53A9-4D3C-9540-4EC73B4BE571}" srcId="{847BB88A-A46B-44DE-BFF6-748CA579E9F9}" destId="{C295FD42-5420-4862-87C6-015A5C422551}" srcOrd="0" destOrd="0" parTransId="{84D17A19-EE2B-4E18-8D99-9B03A82B4A9A}" sibTransId="{5A15EBDA-6B20-4AE9-A4F3-F4785D4F7999}"/>
    <dgm:cxn modelId="{25EB56D8-E003-4BED-9A19-768EFA761DC9}" type="presOf" srcId="{C6338B60-E263-4E11-926C-82C0E215783A}" destId="{62BA19E8-FCF7-4CD6-A873-31771A2CE05A}" srcOrd="0" destOrd="1" presId="urn:microsoft.com/office/officeart/2005/8/layout/chevron2"/>
    <dgm:cxn modelId="{42FA7618-4D9D-4598-85E8-B67724747663}" type="presOf" srcId="{EBBF0D06-6857-4B9A-A28B-9126A441B911}" destId="{684D2134-A412-4083-AB6B-3D1DF44A1053}" srcOrd="0" destOrd="1" presId="urn:microsoft.com/office/officeart/2005/8/layout/chevron2"/>
    <dgm:cxn modelId="{45CABA35-C58B-40FB-9DF4-F2F7657AC760}" srcId="{99AF18A1-1EAA-43E5-B620-1A807EBC9D10}" destId="{FC635B61-21EB-4E72-9E19-5BEE985700F2}" srcOrd="0" destOrd="0" parTransId="{E7D57753-9AAA-4C72-B982-5717C113EB35}" sibTransId="{8CF17184-71A6-4F02-B341-1279CCD60EDC}"/>
    <dgm:cxn modelId="{FEA9F8F6-C279-4E2A-8485-219122A0F807}" srcId="{5EE1416A-6A3D-4080-BDB8-0FE5EEE3596F}" destId="{EBBF0D06-6857-4B9A-A28B-9126A441B911}" srcOrd="1" destOrd="0" parTransId="{89C0CF89-2B3A-4C28-B554-0AC6B3541286}" sibTransId="{D3605E3A-6E17-497E-8A47-409CDAF8851F}"/>
    <dgm:cxn modelId="{C7F3E156-D05B-409E-A939-C92B395F7B13}" type="presOf" srcId="{99AF18A1-1EAA-43E5-B620-1A807EBC9D10}" destId="{5A99C99F-5282-46D4-B048-62E40E2A553B}" srcOrd="0" destOrd="0" presId="urn:microsoft.com/office/officeart/2005/8/layout/chevron2"/>
    <dgm:cxn modelId="{39E567C0-EBA6-4EA1-8B23-D66E5319F370}" type="presOf" srcId="{48E69CC9-3CAB-400D-92B0-A2783D1ED8E5}" destId="{2F6D96BB-F4CD-4F56-9A7B-DBA1617C9B4C}" srcOrd="0" destOrd="0" presId="urn:microsoft.com/office/officeart/2005/8/layout/chevron2"/>
    <dgm:cxn modelId="{8E6B49C0-A794-4BD5-A20B-96DF30D3A383}" srcId="{FBA9823F-F955-456E-BC96-F456CFAFFAF3}" destId="{E809D010-153C-4687-8D6E-7E2FBDDA4E8E}" srcOrd="4" destOrd="0" parTransId="{F3227C08-A51F-44B6-845D-F540BE3AC1EE}" sibTransId="{1329A77B-0C9D-47CC-BE00-58459313C306}"/>
    <dgm:cxn modelId="{81C7D6D9-541C-4B91-85A6-6CE11A52F74E}" type="presOf" srcId="{847BB88A-A46B-44DE-BFF6-748CA579E9F9}" destId="{CEB71C8F-D699-4766-AEC1-B9CD3FA5CC3C}" srcOrd="0" destOrd="0" presId="urn:microsoft.com/office/officeart/2005/8/layout/chevron2"/>
    <dgm:cxn modelId="{51F68B36-AA67-4309-B751-F3E691EBF7D8}" type="presOf" srcId="{FB2E9B16-7B50-44F7-AEC0-23AD42F30921}" destId="{62BA19E8-FCF7-4CD6-A873-31771A2CE05A}" srcOrd="0" destOrd="0" presId="urn:microsoft.com/office/officeart/2005/8/layout/chevron2"/>
    <dgm:cxn modelId="{03DBC263-EE71-4602-90FE-747709551905}" srcId="{E809D010-153C-4687-8D6E-7E2FBDDA4E8E}" destId="{15A4D433-C4F5-47D8-BEA6-CAB4220BDA5E}" srcOrd="0" destOrd="0" parTransId="{EEADBBC7-FD8F-4BBB-9986-C838C6BD38AF}" sibTransId="{7EAAAAD2-80AD-48DD-8EF2-8292657A5BE3}"/>
    <dgm:cxn modelId="{9C90E5AA-0EFC-4C44-9E1A-0F4866DBD857}" type="presOf" srcId="{16FB7B7C-DFBA-4A22-9B45-D5D03B4C5E8E}" destId="{72241940-DA07-4528-AA53-A10ABDDFCB79}" srcOrd="0" destOrd="0" presId="urn:microsoft.com/office/officeart/2005/8/layout/chevron2"/>
    <dgm:cxn modelId="{69EDC834-F55F-4238-8531-AEEDAB35ABA8}" type="presOf" srcId="{5EE1416A-6A3D-4080-BDB8-0FE5EEE3596F}" destId="{EA91DA76-B413-4E6B-AC90-55A6128EDA98}" srcOrd="0" destOrd="0" presId="urn:microsoft.com/office/officeart/2005/8/layout/chevron2"/>
    <dgm:cxn modelId="{989E5988-F796-4CB7-A52F-3B5664161A76}" type="presOf" srcId="{FBA9823F-F955-456E-BC96-F456CFAFFAF3}" destId="{CE508D36-E9FC-49F6-8DAD-07295DEF2331}" srcOrd="0" destOrd="0" presId="urn:microsoft.com/office/officeart/2005/8/layout/chevron2"/>
    <dgm:cxn modelId="{C34B510F-D9D2-49F9-8E82-4D3D4DD44AF4}" srcId="{FBA9823F-F955-456E-BC96-F456CFAFFAF3}" destId="{16FB7B7C-DFBA-4A22-9B45-D5D03B4C5E8E}" srcOrd="1" destOrd="0" parTransId="{3A311143-4CCE-48B2-8D2D-ABCE101A914C}" sibTransId="{8B351F5A-E855-48CB-991C-A4CDC197D12F}"/>
    <dgm:cxn modelId="{349A6953-FAE1-4994-92E2-B74A8FD64EC5}" srcId="{6F2CFC36-77FA-4322-AB09-C3506B89B6ED}" destId="{FB2E9B16-7B50-44F7-AEC0-23AD42F30921}" srcOrd="0" destOrd="0" parTransId="{6E17F1B3-24FB-47DC-95B6-E77EE6024175}" sibTransId="{E652A0EE-798F-45A0-ACD3-2137DBD479BF}"/>
    <dgm:cxn modelId="{E6943E05-30A3-49D1-8BF2-806A72C9E8A0}" srcId="{6F2CFC36-77FA-4322-AB09-C3506B89B6ED}" destId="{C6338B60-E263-4E11-926C-82C0E215783A}" srcOrd="1" destOrd="0" parTransId="{87D7A556-F632-4AA5-9524-C8C4501D039E}" sibTransId="{72364B17-E3BA-4D39-949A-0198F2872BFC}"/>
    <dgm:cxn modelId="{5A249A21-2957-4DB5-97D3-C87A76837F6C}" type="presOf" srcId="{15A4D433-C4F5-47D8-BEA6-CAB4220BDA5E}" destId="{ED6D1084-7C8D-4E81-861C-3A0B7CFE8389}" srcOrd="0" destOrd="0" presId="urn:microsoft.com/office/officeart/2005/8/layout/chevron2"/>
    <dgm:cxn modelId="{5BF779C2-34D2-4008-9889-681C94ED4A97}" srcId="{FBA9823F-F955-456E-BC96-F456CFAFFAF3}" destId="{847BB88A-A46B-44DE-BFF6-748CA579E9F9}" srcOrd="0" destOrd="0" parTransId="{E0141438-BE47-46B0-8B58-9712B0E84F5B}" sibTransId="{7923AF43-083F-4C15-95FD-719B409E0D03}"/>
    <dgm:cxn modelId="{12A6A173-49B5-4257-997D-8FC0937B0AE0}" type="presOf" srcId="{FC635B61-21EB-4E72-9E19-5BEE985700F2}" destId="{CB04388F-1A01-4473-84C6-BB9F06FD6FB0}" srcOrd="0" destOrd="0" presId="urn:microsoft.com/office/officeart/2005/8/layout/chevron2"/>
    <dgm:cxn modelId="{A2217132-54C4-4688-8F3B-4FCE05DBB2AC}" type="presOf" srcId="{C295FD42-5420-4862-87C6-015A5C422551}" destId="{CF21C412-08F1-4ECD-ACA2-AE82EFA9BB16}" srcOrd="0" destOrd="0" presId="urn:microsoft.com/office/officeart/2005/8/layout/chevron2"/>
    <dgm:cxn modelId="{D0B7EF71-C3F8-4D5F-B560-7FDDB439E3C6}" srcId="{FBA9823F-F955-456E-BC96-F456CFAFFAF3}" destId="{6F2CFC36-77FA-4322-AB09-C3506B89B6ED}" srcOrd="2" destOrd="0" parTransId="{1394455C-1EE1-401C-94F1-B58D1497C73B}" sibTransId="{A4C602A6-EB33-4059-9C24-900CC9A48DA5}"/>
    <dgm:cxn modelId="{83B557E3-EB67-4C17-A3DC-984CEA8512BC}" type="presParOf" srcId="{CE508D36-E9FC-49F6-8DAD-07295DEF2331}" destId="{EB0A2344-B6E6-4ACA-B5F3-0FD0A64E9C2B}" srcOrd="0" destOrd="0" presId="urn:microsoft.com/office/officeart/2005/8/layout/chevron2"/>
    <dgm:cxn modelId="{264C36FB-72C6-4916-B6F7-8C45E53F31A0}" type="presParOf" srcId="{EB0A2344-B6E6-4ACA-B5F3-0FD0A64E9C2B}" destId="{CEB71C8F-D699-4766-AEC1-B9CD3FA5CC3C}" srcOrd="0" destOrd="0" presId="urn:microsoft.com/office/officeart/2005/8/layout/chevron2"/>
    <dgm:cxn modelId="{BC4B062C-42A2-4CD4-81E6-BD1B641F5A7C}" type="presParOf" srcId="{EB0A2344-B6E6-4ACA-B5F3-0FD0A64E9C2B}" destId="{CF21C412-08F1-4ECD-ACA2-AE82EFA9BB16}" srcOrd="1" destOrd="0" presId="urn:microsoft.com/office/officeart/2005/8/layout/chevron2"/>
    <dgm:cxn modelId="{6765A0FF-1FE8-445D-B133-D38DE770A58B}" type="presParOf" srcId="{CE508D36-E9FC-49F6-8DAD-07295DEF2331}" destId="{E32A86B0-A70C-46B3-A56D-B8561AE62AC5}" srcOrd="1" destOrd="0" presId="urn:microsoft.com/office/officeart/2005/8/layout/chevron2"/>
    <dgm:cxn modelId="{465AD6C0-91DC-4D15-84E9-DBEB1DBDC997}" type="presParOf" srcId="{CE508D36-E9FC-49F6-8DAD-07295DEF2331}" destId="{B2F6E2DB-6316-4318-B70D-B7D71969C561}" srcOrd="2" destOrd="0" presId="urn:microsoft.com/office/officeart/2005/8/layout/chevron2"/>
    <dgm:cxn modelId="{6255DF33-7175-4061-BC3F-1CB26B4DB87B}" type="presParOf" srcId="{B2F6E2DB-6316-4318-B70D-B7D71969C561}" destId="{72241940-DA07-4528-AA53-A10ABDDFCB79}" srcOrd="0" destOrd="0" presId="urn:microsoft.com/office/officeart/2005/8/layout/chevron2"/>
    <dgm:cxn modelId="{E3738AA1-07C4-471A-A6EE-5064C183AA6A}" type="presParOf" srcId="{B2F6E2DB-6316-4318-B70D-B7D71969C561}" destId="{2F6D96BB-F4CD-4F56-9A7B-DBA1617C9B4C}" srcOrd="1" destOrd="0" presId="urn:microsoft.com/office/officeart/2005/8/layout/chevron2"/>
    <dgm:cxn modelId="{C68564A9-87DD-46E7-93FF-203C882E9FD1}" type="presParOf" srcId="{CE508D36-E9FC-49F6-8DAD-07295DEF2331}" destId="{FBDA9685-D1A8-4ADF-A781-566CC8348737}" srcOrd="3" destOrd="0" presId="urn:microsoft.com/office/officeart/2005/8/layout/chevron2"/>
    <dgm:cxn modelId="{D32ECCB1-1989-4C5B-BABC-5A0EB3AF5EB8}" type="presParOf" srcId="{CE508D36-E9FC-49F6-8DAD-07295DEF2331}" destId="{3A0D7AA6-CDE4-4792-9526-877EE984C338}" srcOrd="4" destOrd="0" presId="urn:microsoft.com/office/officeart/2005/8/layout/chevron2"/>
    <dgm:cxn modelId="{834D600A-3338-4E07-BA78-C21304B1E844}" type="presParOf" srcId="{3A0D7AA6-CDE4-4792-9526-877EE984C338}" destId="{72774CD3-FB26-4CAB-8F17-887B9AE528EC}" srcOrd="0" destOrd="0" presId="urn:microsoft.com/office/officeart/2005/8/layout/chevron2"/>
    <dgm:cxn modelId="{A194AC02-F194-4342-9AEF-8E9FDABA1210}" type="presParOf" srcId="{3A0D7AA6-CDE4-4792-9526-877EE984C338}" destId="{62BA19E8-FCF7-4CD6-A873-31771A2CE05A}" srcOrd="1" destOrd="0" presId="urn:microsoft.com/office/officeart/2005/8/layout/chevron2"/>
    <dgm:cxn modelId="{055C1941-0F2D-4C7D-ABBE-5702DD127C9A}" type="presParOf" srcId="{CE508D36-E9FC-49F6-8DAD-07295DEF2331}" destId="{D2244A7F-9EF6-4736-8B36-B5CCB0944F64}" srcOrd="5" destOrd="0" presId="urn:microsoft.com/office/officeart/2005/8/layout/chevron2"/>
    <dgm:cxn modelId="{030A9B97-5235-4BD7-928A-7C6DD6C6FE83}" type="presParOf" srcId="{CE508D36-E9FC-49F6-8DAD-07295DEF2331}" destId="{BFD363D6-5219-409D-83E1-69A7D7B6AE5E}" srcOrd="6" destOrd="0" presId="urn:microsoft.com/office/officeart/2005/8/layout/chevron2"/>
    <dgm:cxn modelId="{E908195A-35EE-4F58-8B5F-279DA9AC7C07}" type="presParOf" srcId="{BFD363D6-5219-409D-83E1-69A7D7B6AE5E}" destId="{5A99C99F-5282-46D4-B048-62E40E2A553B}" srcOrd="0" destOrd="0" presId="urn:microsoft.com/office/officeart/2005/8/layout/chevron2"/>
    <dgm:cxn modelId="{E8DAD5B1-58F5-48D1-84EB-9523CD6E1220}" type="presParOf" srcId="{BFD363D6-5219-409D-83E1-69A7D7B6AE5E}" destId="{CB04388F-1A01-4473-84C6-BB9F06FD6FB0}" srcOrd="1" destOrd="0" presId="urn:microsoft.com/office/officeart/2005/8/layout/chevron2"/>
    <dgm:cxn modelId="{D7125327-ECB3-4669-BA57-74BA1D1DF028}" type="presParOf" srcId="{CE508D36-E9FC-49F6-8DAD-07295DEF2331}" destId="{8B7515D1-F9A6-4B33-AE32-AAFD08A923D8}" srcOrd="7" destOrd="0" presId="urn:microsoft.com/office/officeart/2005/8/layout/chevron2"/>
    <dgm:cxn modelId="{D2E7140F-C7A0-4AC9-80EC-15012A7E444E}" type="presParOf" srcId="{CE508D36-E9FC-49F6-8DAD-07295DEF2331}" destId="{DD34D3B2-A379-4F3C-9389-12AC34ABCF2D}" srcOrd="8" destOrd="0" presId="urn:microsoft.com/office/officeart/2005/8/layout/chevron2"/>
    <dgm:cxn modelId="{D47B986D-7BB5-4092-952F-91F887072261}" type="presParOf" srcId="{DD34D3B2-A379-4F3C-9389-12AC34ABCF2D}" destId="{264517FF-8760-4CB0-A158-7B3666EE8D4B}" srcOrd="0" destOrd="0" presId="urn:microsoft.com/office/officeart/2005/8/layout/chevron2"/>
    <dgm:cxn modelId="{2F851C39-D7CA-4EE0-B872-DBC282CF9AD3}" type="presParOf" srcId="{DD34D3B2-A379-4F3C-9389-12AC34ABCF2D}" destId="{ED6D1084-7C8D-4E81-861C-3A0B7CFE8389}" srcOrd="1" destOrd="0" presId="urn:microsoft.com/office/officeart/2005/8/layout/chevron2"/>
    <dgm:cxn modelId="{E3CB106B-9A8D-4811-8C24-E050EC0A3151}" type="presParOf" srcId="{CE508D36-E9FC-49F6-8DAD-07295DEF2331}" destId="{C7BFB5F5-4083-454F-B7ED-33567483ED46}" srcOrd="9" destOrd="0" presId="urn:microsoft.com/office/officeart/2005/8/layout/chevron2"/>
    <dgm:cxn modelId="{E7C99D85-BC02-4F66-8353-42A6AFE95CE4}" type="presParOf" srcId="{CE508D36-E9FC-49F6-8DAD-07295DEF2331}" destId="{B744912A-6C23-4312-B4B9-9AD137B5A2CC}" srcOrd="10" destOrd="0" presId="urn:microsoft.com/office/officeart/2005/8/layout/chevron2"/>
    <dgm:cxn modelId="{35A769F5-F505-41B4-A102-AFB132B57267}" type="presParOf" srcId="{B744912A-6C23-4312-B4B9-9AD137B5A2CC}" destId="{EA91DA76-B413-4E6B-AC90-55A6128EDA98}" srcOrd="0" destOrd="0" presId="urn:microsoft.com/office/officeart/2005/8/layout/chevron2"/>
    <dgm:cxn modelId="{9996521A-F567-43BC-A132-2E85464ABF75}" type="presParOf" srcId="{B744912A-6C23-4312-B4B9-9AD137B5A2CC}" destId="{684D2134-A412-4083-AB6B-3D1DF44A105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1C8F-D699-4766-AEC1-B9CD3FA5CC3C}">
      <dsp:nvSpPr>
        <dsp:cNvPr id="0" name=""/>
        <dsp:cNvSpPr/>
      </dsp:nvSpPr>
      <dsp:spPr>
        <a:xfrm rot="5400000">
          <a:off x="-150527" y="15239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What</a:t>
          </a:r>
        </a:p>
      </dsp:txBody>
      <dsp:txXfrm rot="-5400000">
        <a:off x="1" y="353093"/>
        <a:ext cx="702460" cy="301055"/>
      </dsp:txXfrm>
    </dsp:sp>
    <dsp:sp modelId="{CF21C412-08F1-4ECD-ACA2-AE82EFA9BB16}">
      <dsp:nvSpPr>
        <dsp:cNvPr id="0" name=""/>
        <dsp:cNvSpPr/>
      </dsp:nvSpPr>
      <dsp:spPr>
        <a:xfrm rot="5400000">
          <a:off x="4152587" y="-344826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Trang web học tiếng Anh</a:t>
          </a:r>
          <a:r>
            <a:rPr lang="en-US" sz="1900" kern="1200"/>
            <a:t>	</a:t>
          </a:r>
        </a:p>
      </dsp:txBody>
      <dsp:txXfrm rot="-5400000">
        <a:off x="702460" y="33706"/>
        <a:ext cx="7520697" cy="588600"/>
      </dsp:txXfrm>
    </dsp:sp>
    <dsp:sp modelId="{72241940-DA07-4528-AA53-A10ABDDFCB79}">
      <dsp:nvSpPr>
        <dsp:cNvPr id="0" name=""/>
        <dsp:cNvSpPr/>
      </dsp:nvSpPr>
      <dsp:spPr>
        <a:xfrm rot="5400000">
          <a:off x="-150527" y="1058866"/>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Who</a:t>
          </a:r>
        </a:p>
      </dsp:txBody>
      <dsp:txXfrm rot="-5400000">
        <a:off x="1" y="1259568"/>
        <a:ext cx="702460" cy="301055"/>
      </dsp:txXfrm>
    </dsp:sp>
    <dsp:sp modelId="{2F6D96BB-F4CD-4F56-9A7B-DBA1617C9B4C}">
      <dsp:nvSpPr>
        <dsp:cNvPr id="0" name=""/>
        <dsp:cNvSpPr/>
      </dsp:nvSpPr>
      <dsp:spPr>
        <a:xfrm rot="5400000">
          <a:off x="4152587" y="-254178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Dành cho trẻ em từ 5 đến 10 tuổi</a:t>
          </a:r>
        </a:p>
      </dsp:txBody>
      <dsp:txXfrm rot="-5400000">
        <a:off x="702460" y="940181"/>
        <a:ext cx="7520697" cy="588600"/>
      </dsp:txXfrm>
    </dsp:sp>
    <dsp:sp modelId="{72774CD3-FB26-4CAB-8F17-887B9AE528EC}">
      <dsp:nvSpPr>
        <dsp:cNvPr id="0" name=""/>
        <dsp:cNvSpPr/>
      </dsp:nvSpPr>
      <dsp:spPr>
        <a:xfrm rot="5400000">
          <a:off x="-150527" y="196534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How</a:t>
          </a:r>
        </a:p>
      </dsp:txBody>
      <dsp:txXfrm rot="-5400000">
        <a:off x="1" y="2166043"/>
        <a:ext cx="702460" cy="301055"/>
      </dsp:txXfrm>
    </dsp:sp>
    <dsp:sp modelId="{62BA19E8-FCF7-4CD6-A873-31771A2CE05A}">
      <dsp:nvSpPr>
        <dsp:cNvPr id="0" name=""/>
        <dsp:cNvSpPr/>
      </dsp:nvSpPr>
      <dsp:spPr>
        <a:xfrm rot="5400000">
          <a:off x="4152587" y="-1635312"/>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Người dùng đăng nhập vào hệ thống</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Học bài theo lộ trình</a:t>
          </a:r>
        </a:p>
      </dsp:txBody>
      <dsp:txXfrm rot="-5400000">
        <a:off x="702460" y="1846657"/>
        <a:ext cx="7520697" cy="588600"/>
      </dsp:txXfrm>
    </dsp:sp>
    <dsp:sp modelId="{5A99C99F-5282-46D4-B048-62E40E2A553B}">
      <dsp:nvSpPr>
        <dsp:cNvPr id="0" name=""/>
        <dsp:cNvSpPr/>
      </dsp:nvSpPr>
      <dsp:spPr>
        <a:xfrm rot="5400000">
          <a:off x="-150527" y="2871817"/>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When</a:t>
          </a:r>
        </a:p>
      </dsp:txBody>
      <dsp:txXfrm rot="-5400000">
        <a:off x="1" y="3072519"/>
        <a:ext cx="702460" cy="301055"/>
      </dsp:txXfrm>
    </dsp:sp>
    <dsp:sp modelId="{CB04388F-1A01-4473-84C6-BB9F06FD6FB0}">
      <dsp:nvSpPr>
        <dsp:cNvPr id="0" name=""/>
        <dsp:cNvSpPr/>
      </dsp:nvSpPr>
      <dsp:spPr>
        <a:xfrm rot="5400000">
          <a:off x="4152587" y="-728837"/>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Bất cứ khi nào người dùng muốn</a:t>
          </a:r>
        </a:p>
      </dsp:txBody>
      <dsp:txXfrm rot="-5400000">
        <a:off x="702460" y="2753132"/>
        <a:ext cx="7520697" cy="588600"/>
      </dsp:txXfrm>
    </dsp:sp>
    <dsp:sp modelId="{264517FF-8760-4CB0-A158-7B3666EE8D4B}">
      <dsp:nvSpPr>
        <dsp:cNvPr id="0" name=""/>
        <dsp:cNvSpPr/>
      </dsp:nvSpPr>
      <dsp:spPr>
        <a:xfrm rot="5400000">
          <a:off x="-150527" y="3778292"/>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Where</a:t>
          </a:r>
        </a:p>
      </dsp:txBody>
      <dsp:txXfrm rot="-5400000">
        <a:off x="1" y="3978994"/>
        <a:ext cx="702460" cy="301055"/>
      </dsp:txXfrm>
    </dsp:sp>
    <dsp:sp modelId="{ED6D1084-7C8D-4E81-861C-3A0B7CFE8389}">
      <dsp:nvSpPr>
        <dsp:cNvPr id="0" name=""/>
        <dsp:cNvSpPr/>
      </dsp:nvSpPr>
      <dsp:spPr>
        <a:xfrm rot="5400000">
          <a:off x="4152587" y="17763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Sử dụng laptop, PC, smart phone có kết nối mạng truy cập vào website</a:t>
          </a:r>
          <a:r>
            <a:rPr lang="en-US" sz="1900" kern="1200"/>
            <a:t>	</a:t>
          </a:r>
        </a:p>
      </dsp:txBody>
      <dsp:txXfrm rot="-5400000">
        <a:off x="702460" y="3659607"/>
        <a:ext cx="7520697" cy="588600"/>
      </dsp:txXfrm>
    </dsp:sp>
    <dsp:sp modelId="{EA91DA76-B413-4E6B-AC90-55A6128EDA98}">
      <dsp:nvSpPr>
        <dsp:cNvPr id="0" name=""/>
        <dsp:cNvSpPr/>
      </dsp:nvSpPr>
      <dsp:spPr>
        <a:xfrm rot="5400000">
          <a:off x="-150527" y="4684768"/>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Why</a:t>
          </a:r>
        </a:p>
      </dsp:txBody>
      <dsp:txXfrm rot="-5400000">
        <a:off x="1" y="4885470"/>
        <a:ext cx="702460" cy="301055"/>
      </dsp:txXfrm>
    </dsp:sp>
    <dsp:sp modelId="{684D2134-A412-4083-AB6B-3D1DF44A1053}">
      <dsp:nvSpPr>
        <dsp:cNvPr id="0" name=""/>
        <dsp:cNvSpPr/>
      </dsp:nvSpPr>
      <dsp:spPr>
        <a:xfrm rot="5400000">
          <a:off x="4152587" y="108411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Đáp ứng nhu cầu học tiếng Anh</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Các bài học sinh động, đa dạng về âm thanh, hình ảnh, chủ đề</a:t>
          </a:r>
          <a:r>
            <a:rPr lang="en-US" sz="1900" kern="1200"/>
            <a:t>.</a:t>
          </a:r>
        </a:p>
      </dsp:txBody>
      <dsp:txXfrm rot="-5400000">
        <a:off x="702460" y="4566082"/>
        <a:ext cx="7520697" cy="5886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2C1E4-8D4F-4F13-A11D-B2F8E248C75F}" type="datetimeFigureOut">
              <a:rPr lang="en-US" smtClean="0"/>
              <a:t>6/27/2021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E8A9-1332-43C3-9C65-C26D4AF875E6}" type="slidenum">
              <a:rPr lang="en-US" smtClean="0"/>
              <a:t>‹#›</a:t>
            </a:fld>
            <a:endParaRPr lang="en-US"/>
          </a:p>
        </p:txBody>
      </p:sp>
    </p:spTree>
    <p:extLst>
      <p:ext uri="{BB962C8B-B14F-4D97-AF65-F5344CB8AC3E}">
        <p14:creationId xmlns:p14="http://schemas.microsoft.com/office/powerpoint/2010/main" val="1218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a:t>
            </a:fld>
            <a:endParaRPr lang="en-US"/>
          </a:p>
        </p:txBody>
      </p:sp>
    </p:spTree>
    <p:extLst>
      <p:ext uri="{BB962C8B-B14F-4D97-AF65-F5344CB8AC3E}">
        <p14:creationId xmlns:p14="http://schemas.microsoft.com/office/powerpoint/2010/main" val="424013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15000"/>
              </a:lnSpc>
              <a:spcAft>
                <a:spcPts val="1000"/>
              </a:spcAft>
            </a:pPr>
            <a:r>
              <a:rPr lang="en-US" sz="1800" smtClean="0">
                <a:effectLst/>
                <a:latin typeface="Times New Roman"/>
                <a:ea typeface="Calibri"/>
              </a:rPr>
              <a:t>Dòng sự kiện chính:</a:t>
            </a:r>
            <a:endParaRPr lang="en-US" sz="2800" smtClean="0">
              <a:effectLst/>
              <a:latin typeface="Times New Roman"/>
              <a:ea typeface="Calibri"/>
            </a:endParaRPr>
          </a:p>
          <a:p>
            <a:pPr marL="342900" lvl="0" indent="-342900">
              <a:lnSpc>
                <a:spcPct val="115000"/>
              </a:lnSpc>
              <a:spcAft>
                <a:spcPts val="0"/>
              </a:spcAft>
              <a:buFont typeface="Times New Roman"/>
              <a:buChar char="-"/>
            </a:pPr>
            <a:r>
              <a:rPr lang="en-US" sz="1800" smtClean="0">
                <a:effectLst/>
                <a:latin typeface="Times New Roman"/>
                <a:ea typeface="Calibri"/>
              </a:rPr>
              <a:t>Đối với bài kiểm tra:</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Người dùng click chuột vào chủ đề mà mình muốn học</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Hệ thống sẽ chuyển trang hiện tại đến trang nội dung bài học</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Yêu cầu của người dùng sẽ được chuyển đến class LessonController để được thực hiện</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LessonController sẽ gọi đến hàm getLesson() của lớp LessonService</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LessonService sẽ gọi đến hàm getLesson() của LessonDAO để thực hiện truy vấn cơ sở dữ liệu</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Nếu quá trình thành công: hàm getLesson() sẽ trả về kết quả true cho các lớp và hiển thị nội dung kết quả lên trang nội dung bài học</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Nếu quá trình thất bại: hàm getLesson() sẽ trả về kết quả false cho các lớp và không hiển thị nội dung lên trang nội dung bài học</a:t>
            </a:r>
            <a:endParaRPr lang="en-US" sz="2800" smtClean="0">
              <a:effectLst/>
              <a:latin typeface="Times New Roman"/>
              <a:ea typeface="Calibri"/>
            </a:endParaRPr>
          </a:p>
          <a:p>
            <a:pPr marL="342900" lvl="0" indent="-342900">
              <a:lnSpc>
                <a:spcPct val="115000"/>
              </a:lnSpc>
              <a:spcAft>
                <a:spcPts val="0"/>
              </a:spcAft>
              <a:buFont typeface="Times New Roman"/>
              <a:buChar char="-"/>
            </a:pPr>
            <a:r>
              <a:rPr lang="en-US" sz="1800" smtClean="0">
                <a:effectLst/>
                <a:latin typeface="Times New Roman"/>
                <a:ea typeface="Calibri"/>
              </a:rPr>
              <a:t>Đối với bài kiểm tra</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Người dùng click chuột vào button “Do Test” sau khi đã học xong toàn bộ nội dung bài học</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Hệ thống sẽ chuyển đến trang chứa nội dung bài kiểm tra</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Yêu cầu của người dùng sẽ được gửi đến class TestController để được thực hiện</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TestController sẽ gọi đến hàm getTest()  của class TestService, TestServive gọi đến hàm getTest() của TestDAO để thực hiện quá trình truy vấn cơ sở dữ liệu</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Nếu quá trình thành công: hàm getTest() sẽ trả về kết quả true và hiển thị nội dung lên trang nội dung bài kiểm tra</a:t>
            </a:r>
            <a:endParaRPr lang="en-US" sz="2800" smtClean="0">
              <a:effectLst/>
              <a:latin typeface="Times New Roman"/>
              <a:ea typeface="Calibri"/>
            </a:endParaRPr>
          </a:p>
          <a:p>
            <a:pPr marL="685800">
              <a:lnSpc>
                <a:spcPct val="115000"/>
              </a:lnSpc>
              <a:spcAft>
                <a:spcPts val="1000"/>
              </a:spcAft>
            </a:pPr>
            <a:r>
              <a:rPr lang="en-US" sz="1800" smtClean="0">
                <a:effectLst/>
                <a:latin typeface="Times New Roman"/>
                <a:ea typeface="Calibri"/>
              </a:rPr>
              <a:t>+ Nếu quá trỉnh thất bại: hàm getTest() sẽ trả về kết quả false và không có nội dung nào được hiển thị lên trang nội dung bài kiểm tra</a:t>
            </a:r>
            <a:endParaRPr lang="en-US" sz="2800" smtClean="0">
              <a:effectLst/>
              <a:latin typeface="Times New Roman"/>
              <a:ea typeface="Calibri"/>
            </a:endParaRPr>
          </a:p>
          <a:p>
            <a:pPr marL="457200">
              <a:lnSpc>
                <a:spcPct val="115000"/>
              </a:lnSpc>
              <a:spcAft>
                <a:spcPts val="1000"/>
              </a:spcAft>
            </a:pPr>
            <a:r>
              <a:rPr lang="en-US" sz="1800" smtClean="0">
                <a:effectLst/>
                <a:latin typeface="Times New Roman"/>
                <a:ea typeface="Calibri"/>
              </a:rPr>
              <a:t> </a:t>
            </a:r>
            <a:endParaRPr lang="en-US" sz="2800" smtClean="0">
              <a:effectLst/>
              <a:latin typeface="Times New Roman"/>
              <a:ea typeface="Calibri"/>
            </a:endParaRPr>
          </a:p>
          <a:p>
            <a:pPr marL="457200">
              <a:lnSpc>
                <a:spcPct val="115000"/>
              </a:lnSpc>
              <a:spcAft>
                <a:spcPts val="1000"/>
              </a:spcAft>
            </a:pPr>
            <a:r>
              <a:rPr lang="en-US" sz="1800" smtClean="0">
                <a:effectLst/>
                <a:latin typeface="Times New Roman"/>
                <a:ea typeface="Calibri"/>
              </a:rPr>
              <a:t>Dòng sự kiện ngoại lệ: </a:t>
            </a:r>
            <a:endParaRPr lang="en-US" sz="2800" smtClean="0">
              <a:effectLst/>
              <a:latin typeface="Times New Roman"/>
              <a:ea typeface="Calibri"/>
            </a:endParaRPr>
          </a:p>
          <a:p>
            <a:pPr marL="457200">
              <a:lnSpc>
                <a:spcPct val="115000"/>
              </a:lnSpc>
              <a:spcAft>
                <a:spcPts val="1000"/>
              </a:spcAft>
            </a:pPr>
            <a:r>
              <a:rPr lang="en-US" sz="1800" smtClean="0">
                <a:effectLst/>
                <a:latin typeface="Times New Roman"/>
                <a:ea typeface="Calibri"/>
              </a:rPr>
              <a:t>[ người dùng thoát ra trong lúc đang học một chủ đề nào đó có trong hệ thống ]</a:t>
            </a:r>
            <a:endParaRPr lang="en-US" sz="2800" smtClean="0">
              <a:effectLst/>
              <a:latin typeface="Times New Roman"/>
              <a:ea typeface="Calibri"/>
            </a:endParaRPr>
          </a:p>
          <a:p>
            <a:pPr marL="342900" lvl="0" indent="-342900">
              <a:lnSpc>
                <a:spcPct val="115000"/>
              </a:lnSpc>
              <a:spcAft>
                <a:spcPts val="1000"/>
              </a:spcAft>
              <a:buFont typeface="Times New Roman"/>
              <a:buChar char="-"/>
            </a:pPr>
            <a:r>
              <a:rPr lang="en-US" sz="1800" smtClean="0">
                <a:effectLst/>
                <a:latin typeface="Times New Roman"/>
                <a:ea typeface="Calibri"/>
              </a:rPr>
              <a:t>Toàn bộ quá trình học trước đó của người dùng sẽ được lưu lại</a:t>
            </a:r>
            <a:endParaRPr lang="en-US" sz="2800" smtClean="0">
              <a:effectLst/>
              <a:latin typeface="Times New Roman"/>
              <a:ea typeface="Calibri"/>
            </a:endParaRPr>
          </a:p>
          <a:p>
            <a:pPr marL="342900" lvl="0" indent="-342900">
              <a:lnSpc>
                <a:spcPct val="115000"/>
              </a:lnSpc>
              <a:spcAft>
                <a:spcPts val="1000"/>
              </a:spcAft>
              <a:buFont typeface="Times New Roman" panose="02020603050405020304" pitchFamily="18" charset="0"/>
              <a:buChar char="-"/>
            </a:pPr>
            <a:endParaRPr lang="en-US" sz="180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166BE8A9-1332-43C3-9C65-C26D4AF875E6}" type="slidenum">
              <a:rPr lang="en-US" smtClean="0"/>
              <a:t>14</a:t>
            </a:fld>
            <a:endParaRPr lang="en-US"/>
          </a:p>
        </p:txBody>
      </p:sp>
    </p:spTree>
    <p:extLst>
      <p:ext uri="{BB962C8B-B14F-4D97-AF65-F5344CB8AC3E}">
        <p14:creationId xmlns:p14="http://schemas.microsoft.com/office/powerpoint/2010/main" val="2317970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15000"/>
              </a:lnSpc>
              <a:spcAft>
                <a:spcPts val="1000"/>
              </a:spcAft>
            </a:pPr>
            <a:r>
              <a:rPr lang="en-US" sz="1800" smtClean="0">
                <a:effectLst/>
                <a:latin typeface="Times New Roman"/>
                <a:ea typeface="Calibri"/>
              </a:rPr>
              <a:t>Dòng sự kiện chính:</a:t>
            </a:r>
            <a:endParaRPr lang="en-US" sz="2800" smtClean="0">
              <a:effectLst/>
              <a:latin typeface="Times New Roman"/>
              <a:ea typeface="Calibri"/>
            </a:endParaRPr>
          </a:p>
          <a:p>
            <a:pPr marL="342900" lvl="0" indent="-342900">
              <a:lnSpc>
                <a:spcPct val="115000"/>
              </a:lnSpc>
              <a:spcAft>
                <a:spcPts val="0"/>
              </a:spcAft>
              <a:buFont typeface="Times New Roman"/>
              <a:buChar char="-"/>
            </a:pPr>
            <a:r>
              <a:rPr lang="en-US" sz="1800" smtClean="0">
                <a:effectLst/>
                <a:latin typeface="Times New Roman"/>
                <a:ea typeface="Calibri"/>
              </a:rPr>
              <a:t>Admin chọn vào 1 trong 3 chức năng mà mình muốn thực hiện: thêm tài khoản, xóa tài khoản, hiển thị thông tin chi tiết của tài khoản</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Thêm tài khoản:</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 admin click chuột vào button thêm tài khoản, hệ thống sẽ chuyển trang hiện tại </a:t>
            </a:r>
            <a:endParaRPr lang="en-US" sz="2800" smtClean="0">
              <a:effectLst/>
              <a:latin typeface="Times New Roman"/>
              <a:ea typeface="Calibri"/>
            </a:endParaRPr>
          </a:p>
          <a:p>
            <a:pPr marL="685800" indent="228600">
              <a:lnSpc>
                <a:spcPct val="115000"/>
              </a:lnSpc>
              <a:spcAft>
                <a:spcPts val="0"/>
              </a:spcAft>
            </a:pPr>
            <a:r>
              <a:rPr lang="en-US" sz="1800" smtClean="0">
                <a:effectLst/>
                <a:latin typeface="Times New Roman"/>
                <a:ea typeface="Calibri"/>
              </a:rPr>
              <a:t>đến trang điền thông tin</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 admin điền đầy đủ thông tin sau đó nhấn vào button “Save”</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 Toàn bộ thông tin admin điền vào sẽ được gửi đến lớp UserController</a:t>
            </a:r>
            <a:endParaRPr lang="en-US" sz="2800" smtClean="0">
              <a:effectLst/>
              <a:latin typeface="Times New Roman"/>
              <a:ea typeface="Calibri"/>
            </a:endParaRPr>
          </a:p>
          <a:p>
            <a:pPr marL="914400">
              <a:lnSpc>
                <a:spcPct val="115000"/>
              </a:lnSpc>
              <a:spcAft>
                <a:spcPts val="0"/>
              </a:spcAft>
            </a:pPr>
            <a:r>
              <a:rPr lang="en-US" sz="1800" smtClean="0">
                <a:effectLst/>
                <a:latin typeface="Times New Roman"/>
                <a:ea typeface="Calibri"/>
              </a:rPr>
              <a:t>++ UserController sẽ gọi đến phương thức saveUser() của lớp UserDAO thông qua lớp UserService</a:t>
            </a:r>
            <a:endParaRPr lang="en-US" sz="2800" smtClean="0">
              <a:effectLst/>
              <a:latin typeface="Times New Roman"/>
              <a:ea typeface="Calibri"/>
            </a:endParaRPr>
          </a:p>
          <a:p>
            <a:pPr marL="914400">
              <a:lnSpc>
                <a:spcPct val="115000"/>
              </a:lnSpc>
              <a:spcAft>
                <a:spcPts val="0"/>
              </a:spcAft>
            </a:pPr>
            <a:r>
              <a:rPr lang="en-US" sz="1800" smtClean="0">
                <a:effectLst/>
                <a:latin typeface="Times New Roman"/>
                <a:ea typeface="Calibri"/>
              </a:rPr>
              <a:t>++ phương thức saveUser() sẽ thực hiện insert toàn bộ nội dung xuống cơ sở dữ liệu, nếu insert thành công: thông báo “Thành công!” sẽ được hiển thị lên màn hình, nếu insert không thành công: thông báo” Thất bại!” sẽ được hiển thị lên màn hình.</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Xóa tài khoản </a:t>
            </a:r>
            <a:endParaRPr lang="en-US" sz="2800" smtClean="0">
              <a:effectLst/>
              <a:latin typeface="Times New Roman"/>
              <a:ea typeface="Calibri"/>
            </a:endParaRPr>
          </a:p>
          <a:p>
            <a:pPr marL="914400">
              <a:lnSpc>
                <a:spcPct val="115000"/>
              </a:lnSpc>
              <a:spcAft>
                <a:spcPts val="0"/>
              </a:spcAft>
            </a:pPr>
            <a:r>
              <a:rPr lang="en-US" sz="1800" smtClean="0">
                <a:effectLst/>
                <a:latin typeface="Times New Roman"/>
                <a:ea typeface="Calibri"/>
              </a:rPr>
              <a:t>++ admin click chuột vào button “xóa”, hệ thống sẽ hiển thị hộp thoại thông báo     “Bạn có chắc muốn xóa tài khoản này khỏi hệ thống?”</a:t>
            </a:r>
            <a:endParaRPr lang="en-US" sz="2800" smtClean="0">
              <a:effectLst/>
              <a:latin typeface="Times New Roman"/>
              <a:ea typeface="Calibri"/>
            </a:endParaRPr>
          </a:p>
          <a:p>
            <a:pPr marL="914400">
              <a:lnSpc>
                <a:spcPct val="115000"/>
              </a:lnSpc>
              <a:spcAft>
                <a:spcPts val="0"/>
              </a:spcAft>
            </a:pPr>
            <a:r>
              <a:rPr lang="en-US" sz="1800" smtClean="0">
                <a:effectLst/>
                <a:latin typeface="Times New Roman"/>
                <a:ea typeface="Calibri"/>
              </a:rPr>
              <a:t>++ nếu admin chọn “OK”, yêu cầu sẽ được gửi đến lớp UserController để xử lí, UserController sẽ gọi phương thức removeUser() của lớp UserDAO thông qua lớp UserService, phương thức removeUser() sẽ tiến hành truy vấn cơ sở dữ liệu để xóa tài khoản mà admin chọn. Nếu thành công sẽ trả về thông báo “Thành công!” lên màn hình, Nếu thất bại sẽ hiển thị thông báo “Thất bại!” lên màn hình.</a:t>
            </a:r>
            <a:endParaRPr lang="en-US" sz="2800" smtClean="0">
              <a:effectLst/>
              <a:latin typeface="Times New Roman"/>
              <a:ea typeface="Calibri"/>
            </a:endParaRPr>
          </a:p>
          <a:p>
            <a:pPr marL="914400">
              <a:lnSpc>
                <a:spcPct val="115000"/>
              </a:lnSpc>
              <a:spcAft>
                <a:spcPts val="0"/>
              </a:spcAft>
            </a:pPr>
            <a:r>
              <a:rPr lang="en-US" sz="1800" smtClean="0">
                <a:effectLst/>
                <a:latin typeface="Times New Roman"/>
                <a:ea typeface="Calibri"/>
              </a:rPr>
              <a:t>++ Nếu admin chọn “HỦY”, hệ thống sẽ tự động hủy đi yêu cầu của admin, yêu cầu không được gửi đến lớp UserController, hộp thoại thông báo sẽ biến mất.</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Xem thông tin chi tiết tài khoản</a:t>
            </a:r>
            <a:endParaRPr lang="en-US" sz="2800" smtClean="0">
              <a:effectLst/>
              <a:latin typeface="Times New Roman"/>
              <a:ea typeface="Calibri"/>
            </a:endParaRPr>
          </a:p>
          <a:p>
            <a:pPr marL="914400">
              <a:lnSpc>
                <a:spcPct val="115000"/>
              </a:lnSpc>
              <a:spcAft>
                <a:spcPts val="0"/>
              </a:spcAft>
            </a:pPr>
            <a:r>
              <a:rPr lang="en-US" sz="1800" smtClean="0">
                <a:effectLst/>
                <a:latin typeface="Times New Roman"/>
                <a:ea typeface="Calibri"/>
              </a:rPr>
              <a:t>++ admin click chuột vào button “view”, hệ thống sẽ chuyển trang hiện tại đến trang chứa nội dung</a:t>
            </a:r>
            <a:endParaRPr lang="en-US" sz="2800" smtClean="0">
              <a:effectLst/>
              <a:latin typeface="Times New Roman"/>
              <a:ea typeface="Calibri"/>
            </a:endParaRPr>
          </a:p>
          <a:p>
            <a:pPr marL="685800">
              <a:lnSpc>
                <a:spcPct val="115000"/>
              </a:lnSpc>
              <a:spcAft>
                <a:spcPts val="0"/>
              </a:spcAft>
            </a:pPr>
            <a:r>
              <a:rPr lang="en-US" sz="1800" smtClean="0">
                <a:effectLst/>
                <a:latin typeface="Times New Roman"/>
                <a:ea typeface="Calibri"/>
              </a:rPr>
              <a:t>	++ yêu cầu của admin sẽ được gửi đến lớp UserController để được xử lí</a:t>
            </a:r>
            <a:endParaRPr lang="en-US" sz="2800" smtClean="0">
              <a:effectLst/>
              <a:latin typeface="Times New Roman"/>
              <a:ea typeface="Calibri"/>
            </a:endParaRPr>
          </a:p>
          <a:p>
            <a:pPr marL="914400">
              <a:lnSpc>
                <a:spcPct val="115000"/>
              </a:lnSpc>
              <a:spcAft>
                <a:spcPts val="0"/>
              </a:spcAft>
            </a:pPr>
            <a:r>
              <a:rPr lang="en-US" sz="1800" smtClean="0">
                <a:effectLst/>
                <a:latin typeface="Times New Roman"/>
                <a:ea typeface="Calibri"/>
              </a:rPr>
              <a:t>++ UserController sẽ gọi đến phương thức getInfoUser() của lớp UserDAO thông qua lớp UserService, tại phương thức getInfoUser() sẽ thực hiện truy vấn xuống cơ sở dữ liệu để lấy dữ liệu lên. Nếu thành công, hàm getInfoUser() sẽ trả về kết quả true và nội dung sẽ được hiển thị lên trang thông tin tài khoản. Nếu thất bại, hàm getInfoUser() sẽ trả về kết quả false, trang thông tin tài khoản sẽ không có nội dung hiển thị</a:t>
            </a:r>
            <a:endParaRPr lang="en-US" sz="2800" smtClean="0">
              <a:effectLst/>
              <a:latin typeface="Times New Roman"/>
              <a:ea typeface="Calibri"/>
            </a:endParaRPr>
          </a:p>
          <a:p>
            <a:pPr marL="685800">
              <a:lnSpc>
                <a:spcPct val="115000"/>
              </a:lnSpc>
              <a:spcAft>
                <a:spcPts val="1000"/>
              </a:spcAft>
            </a:pPr>
            <a:r>
              <a:rPr lang="en-US" sz="1800" smtClean="0">
                <a:effectLst/>
                <a:latin typeface="Times New Roman"/>
                <a:ea typeface="Calibri"/>
              </a:rPr>
              <a:t> </a:t>
            </a:r>
            <a:endParaRPr lang="en-US" sz="2800" smtClean="0">
              <a:effectLst/>
              <a:latin typeface="Times New Roman"/>
              <a:ea typeface="Calibri"/>
            </a:endParaRPr>
          </a:p>
          <a:p>
            <a:pPr marL="457200">
              <a:lnSpc>
                <a:spcPct val="115000"/>
              </a:lnSpc>
              <a:spcAft>
                <a:spcPts val="1000"/>
              </a:spcAft>
            </a:pPr>
            <a:r>
              <a:rPr lang="en-US" sz="1800" smtClean="0">
                <a:effectLst/>
                <a:latin typeface="Times New Roman"/>
                <a:ea typeface="Calibri"/>
              </a:rPr>
              <a:t>Dòng sự kiện ngoai lệ:</a:t>
            </a:r>
            <a:endParaRPr lang="en-US" sz="2800" smtClean="0">
              <a:effectLst/>
              <a:latin typeface="Times New Roman"/>
              <a:ea typeface="Calibri"/>
            </a:endParaRPr>
          </a:p>
          <a:p>
            <a:pPr marL="457200">
              <a:lnSpc>
                <a:spcPct val="115000"/>
              </a:lnSpc>
              <a:spcAft>
                <a:spcPts val="1000"/>
              </a:spcAft>
            </a:pPr>
            <a:r>
              <a:rPr lang="en-US" sz="1800" smtClean="0">
                <a:effectLst/>
                <a:latin typeface="Times New Roman"/>
                <a:ea typeface="Calibri"/>
              </a:rPr>
              <a:t>[ admin thoát ra trong lúc đang nhập thông tin tài khoản trong chức năng thêm tài khoản ]</a:t>
            </a:r>
            <a:endParaRPr lang="en-US" sz="2800" smtClean="0">
              <a:effectLst/>
              <a:latin typeface="Times New Roman"/>
              <a:ea typeface="Calibri"/>
            </a:endParaRPr>
          </a:p>
          <a:p>
            <a:pPr marL="342900" lvl="0" indent="-342900">
              <a:lnSpc>
                <a:spcPct val="115000"/>
              </a:lnSpc>
              <a:spcAft>
                <a:spcPts val="1000"/>
              </a:spcAft>
              <a:buFont typeface="Times New Roman"/>
              <a:buChar char="-"/>
            </a:pPr>
            <a:r>
              <a:rPr lang="en-US" sz="1800" smtClean="0">
                <a:effectLst/>
                <a:latin typeface="Times New Roman"/>
                <a:ea typeface="Calibri"/>
              </a:rPr>
              <a:t>Tất cả dữ liệu mà admin nhập sẽ bị mất và không được lưu xuống cơ sở dữ  liệu</a:t>
            </a:r>
            <a:endParaRPr lang="en-US" sz="2800">
              <a:effectLst/>
              <a:latin typeface="Times New Roman"/>
              <a:ea typeface="Calibri"/>
            </a:endParaRPr>
          </a:p>
        </p:txBody>
      </p:sp>
      <p:sp>
        <p:nvSpPr>
          <p:cNvPr id="4" name="Slide Number Placeholder 3"/>
          <p:cNvSpPr>
            <a:spLocks noGrp="1"/>
          </p:cNvSpPr>
          <p:nvPr>
            <p:ph type="sldNum" sz="quarter" idx="5"/>
          </p:nvPr>
        </p:nvSpPr>
        <p:spPr/>
        <p:txBody>
          <a:bodyPr/>
          <a:lstStyle/>
          <a:p>
            <a:fld id="{166BE8A9-1332-43C3-9C65-C26D4AF875E6}" type="slidenum">
              <a:rPr lang="en-US" smtClean="0"/>
              <a:t>15</a:t>
            </a:fld>
            <a:endParaRPr lang="en-US"/>
          </a:p>
        </p:txBody>
      </p:sp>
    </p:spTree>
    <p:extLst>
      <p:ext uri="{BB962C8B-B14F-4D97-AF65-F5344CB8AC3E}">
        <p14:creationId xmlns:p14="http://schemas.microsoft.com/office/powerpoint/2010/main" val="2317970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20</a:t>
            </a:fld>
            <a:endParaRPr lang="en-US"/>
          </a:p>
        </p:txBody>
      </p:sp>
    </p:spTree>
    <p:extLst>
      <p:ext uri="{BB962C8B-B14F-4D97-AF65-F5344CB8AC3E}">
        <p14:creationId xmlns:p14="http://schemas.microsoft.com/office/powerpoint/2010/main" val="291557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21</a:t>
            </a:fld>
            <a:endParaRPr lang="en-US"/>
          </a:p>
        </p:txBody>
      </p:sp>
    </p:spTree>
    <p:extLst>
      <p:ext uri="{BB962C8B-B14F-4D97-AF65-F5344CB8AC3E}">
        <p14:creationId xmlns:p14="http://schemas.microsoft.com/office/powerpoint/2010/main" val="2499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22</a:t>
            </a:fld>
            <a:endParaRPr lang="en-US"/>
          </a:p>
        </p:txBody>
      </p:sp>
    </p:spTree>
    <p:extLst>
      <p:ext uri="{BB962C8B-B14F-4D97-AF65-F5344CB8AC3E}">
        <p14:creationId xmlns:p14="http://schemas.microsoft.com/office/powerpoint/2010/main" val="2499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23</a:t>
            </a:fld>
            <a:endParaRPr lang="en-US"/>
          </a:p>
        </p:txBody>
      </p:sp>
    </p:spTree>
    <p:extLst>
      <p:ext uri="{BB962C8B-B14F-4D97-AF65-F5344CB8AC3E}">
        <p14:creationId xmlns:p14="http://schemas.microsoft.com/office/powerpoint/2010/main" val="24994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25</a:t>
            </a:fld>
            <a:endParaRPr lang="en-US"/>
          </a:p>
        </p:txBody>
      </p:sp>
    </p:spTree>
    <p:extLst>
      <p:ext uri="{BB962C8B-B14F-4D97-AF65-F5344CB8AC3E}">
        <p14:creationId xmlns:p14="http://schemas.microsoft.com/office/powerpoint/2010/main" val="63094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26</a:t>
            </a:fld>
            <a:endParaRPr lang="en-US"/>
          </a:p>
        </p:txBody>
      </p:sp>
    </p:spTree>
    <p:extLst>
      <p:ext uri="{BB962C8B-B14F-4D97-AF65-F5344CB8AC3E}">
        <p14:creationId xmlns:p14="http://schemas.microsoft.com/office/powerpoint/2010/main" val="3920445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27</a:t>
            </a:fld>
            <a:endParaRPr lang="en-US"/>
          </a:p>
        </p:txBody>
      </p:sp>
    </p:spTree>
    <p:extLst>
      <p:ext uri="{BB962C8B-B14F-4D97-AF65-F5344CB8AC3E}">
        <p14:creationId xmlns:p14="http://schemas.microsoft.com/office/powerpoint/2010/main" val="3725086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28</a:t>
            </a:fld>
            <a:endParaRPr lang="en-US"/>
          </a:p>
        </p:txBody>
      </p:sp>
    </p:spTree>
    <p:extLst>
      <p:ext uri="{BB962C8B-B14F-4D97-AF65-F5344CB8AC3E}">
        <p14:creationId xmlns:p14="http://schemas.microsoft.com/office/powerpoint/2010/main" val="42554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Ứng dụng giúp cho người dùng là trẻ em có độ tuổi từ 5 đến 10 tuổi có một kênh học tập thú vị</a:t>
            </a:r>
          </a:p>
          <a:p>
            <a:r>
              <a:rPr lang="en-US"/>
              <a:t>Giúp cho người dung có thể học từ vựng, các cấu trúc đơn giản của tiếng Anh và có thể nghe các từ, các cấu trúc đơn giản của tiếng Anh.</a:t>
            </a:r>
          </a:p>
        </p:txBody>
      </p:sp>
      <p:sp>
        <p:nvSpPr>
          <p:cNvPr id="4" name="Slide Number Placeholder 3"/>
          <p:cNvSpPr>
            <a:spLocks noGrp="1"/>
          </p:cNvSpPr>
          <p:nvPr>
            <p:ph type="sldNum" sz="quarter" idx="5"/>
          </p:nvPr>
        </p:nvSpPr>
        <p:spPr/>
        <p:txBody>
          <a:bodyPr/>
          <a:lstStyle/>
          <a:p>
            <a:fld id="{166BE8A9-1332-43C3-9C65-C26D4AF875E6}" type="slidenum">
              <a:rPr lang="en-US" smtClean="0"/>
              <a:t>2</a:t>
            </a:fld>
            <a:endParaRPr lang="en-US"/>
          </a:p>
        </p:txBody>
      </p:sp>
    </p:spTree>
    <p:extLst>
      <p:ext uri="{BB962C8B-B14F-4D97-AF65-F5344CB8AC3E}">
        <p14:creationId xmlns:p14="http://schemas.microsoft.com/office/powerpoint/2010/main" val="3695167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29</a:t>
            </a:fld>
            <a:endParaRPr lang="en-US"/>
          </a:p>
        </p:txBody>
      </p:sp>
    </p:spTree>
    <p:extLst>
      <p:ext uri="{BB962C8B-B14F-4D97-AF65-F5344CB8AC3E}">
        <p14:creationId xmlns:p14="http://schemas.microsoft.com/office/powerpoint/2010/main" val="487346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30</a:t>
            </a:fld>
            <a:endParaRPr lang="en-US"/>
          </a:p>
        </p:txBody>
      </p:sp>
    </p:spTree>
    <p:extLst>
      <p:ext uri="{BB962C8B-B14F-4D97-AF65-F5344CB8AC3E}">
        <p14:creationId xmlns:p14="http://schemas.microsoft.com/office/powerpoint/2010/main" val="2955633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31</a:t>
            </a:fld>
            <a:endParaRPr lang="en-US"/>
          </a:p>
        </p:txBody>
      </p:sp>
    </p:spTree>
    <p:extLst>
      <p:ext uri="{BB962C8B-B14F-4D97-AF65-F5344CB8AC3E}">
        <p14:creationId xmlns:p14="http://schemas.microsoft.com/office/powerpoint/2010/main" val="565211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32</a:t>
            </a:fld>
            <a:endParaRPr lang="en-US"/>
          </a:p>
        </p:txBody>
      </p:sp>
    </p:spTree>
    <p:extLst>
      <p:ext uri="{BB962C8B-B14F-4D97-AF65-F5344CB8AC3E}">
        <p14:creationId xmlns:p14="http://schemas.microsoft.com/office/powerpoint/2010/main" val="229310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33</a:t>
            </a:fld>
            <a:endParaRPr lang="en-US"/>
          </a:p>
        </p:txBody>
      </p:sp>
    </p:spTree>
    <p:extLst>
      <p:ext uri="{BB962C8B-B14F-4D97-AF65-F5344CB8AC3E}">
        <p14:creationId xmlns:p14="http://schemas.microsoft.com/office/powerpoint/2010/main" val="9429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panose="020B0604020202020204" pitchFamily="34" charset="0"/>
                <a:cs typeface="Arial" panose="020B0604020202020204" pitchFamily="34" charset="0"/>
              </a:rPr>
              <a:t>Đây là cái gì ?</a:t>
            </a:r>
          </a:p>
          <a:p>
            <a:r>
              <a:rPr lang="en-US">
                <a:latin typeface="Arial" panose="020B0604020202020204" pitchFamily="34" charset="0"/>
                <a:cs typeface="Arial" panose="020B0604020202020204" pitchFamily="34" charset="0"/>
              </a:rPr>
              <a:t>	Đây là trang học tiếng anh theo các chủ đề gia đình, động vật, cây cối.</a:t>
            </a:r>
          </a:p>
          <a:p>
            <a:r>
              <a:rPr lang="en-US">
                <a:latin typeface="Arial" panose="020B0604020202020204" pitchFamily="34" charset="0"/>
                <a:cs typeface="Arial" panose="020B0604020202020204" pitchFamily="34" charset="0"/>
              </a:rPr>
              <a:t>	Có các bài tập nhỏ theo từng bài học và bài tập lớn theo từng chủ đề.</a:t>
            </a:r>
          </a:p>
          <a:p>
            <a:r>
              <a:rPr lang="en-US">
                <a:latin typeface="Arial" panose="020B0604020202020204" pitchFamily="34" charset="0"/>
                <a:cs typeface="Arial" panose="020B0604020202020204" pitchFamily="34" charset="0"/>
              </a:rPr>
              <a:t>Dành cho ai ?</a:t>
            </a:r>
          </a:p>
          <a:p>
            <a:r>
              <a:rPr lang="en-US">
                <a:latin typeface="Arial" panose="020B0604020202020204" pitchFamily="34" charset="0"/>
                <a:cs typeface="Arial" panose="020B0604020202020204" pitchFamily="34" charset="0"/>
              </a:rPr>
              <a:t>	Dành cho trẻ em từ 5 đến 10 tuổi</a:t>
            </a:r>
            <a:r>
              <a:rPr lang="en-US"/>
              <a:t>.</a:t>
            </a:r>
          </a:p>
          <a:p>
            <a:r>
              <a:rPr lang="en-US">
                <a:latin typeface="Arial" panose="020B0604020202020204" pitchFamily="34" charset="0"/>
                <a:cs typeface="Arial" panose="020B0604020202020204" pitchFamily="34" charset="0"/>
              </a:rPr>
              <a:t>Sử dụng như thế nào ?</a:t>
            </a:r>
          </a:p>
          <a:p>
            <a:r>
              <a:rPr lang="en-US">
                <a:latin typeface="Arial" panose="020B0604020202020204" pitchFamily="34" charset="0"/>
                <a:cs typeface="Arial" panose="020B0604020202020204" pitchFamily="34" charset="0"/>
              </a:rPr>
              <a:t>	Người dùng đăng ký, điền thông tin cá nhân dựa vào độ tuổi, tên.</a:t>
            </a:r>
          </a:p>
          <a:p>
            <a:r>
              <a:rPr lang="en-US">
                <a:latin typeface="Arial" panose="020B0604020202020204" pitchFamily="34" charset="0"/>
                <a:cs typeface="Arial" panose="020B0604020202020204" pitchFamily="34" charset="0"/>
              </a:rPr>
              <a:t>	Người dung sẽ được cung cấp các bài học theo lứa tuổi đã chọn. Nếu đạt được</a:t>
            </a:r>
          </a:p>
          <a:p>
            <a:r>
              <a:rPr lang="en-US">
                <a:latin typeface="Arial" panose="020B0604020202020204" pitchFamily="34" charset="0"/>
                <a:cs typeface="Arial" panose="020B0604020202020204" pitchFamily="34" charset="0"/>
              </a:rPr>
              <a:t>yêu cầu thì người dung nâng cấp bài học</a:t>
            </a:r>
          </a:p>
          <a:p>
            <a:r>
              <a:rPr lang="en-US">
                <a:latin typeface="Arial" panose="020B0604020202020204" pitchFamily="34" charset="0"/>
                <a:cs typeface="Arial" panose="020B0604020202020204" pitchFamily="34" charset="0"/>
              </a:rPr>
              <a:t>Khi nào người dùng sử dụng ?</a:t>
            </a:r>
          </a:p>
          <a:p>
            <a:r>
              <a:rPr lang="en-US">
                <a:latin typeface="Arial" panose="020B0604020202020204" pitchFamily="34" charset="0"/>
                <a:cs typeface="Arial" panose="020B0604020202020204" pitchFamily="34" charset="0"/>
              </a:rPr>
              <a:t>	Bất cứ khi nào người dung muốn</a:t>
            </a:r>
          </a:p>
          <a:p>
            <a:r>
              <a:rPr lang="en-US">
                <a:latin typeface="Arial" panose="020B0604020202020204" pitchFamily="34" charset="0"/>
                <a:cs typeface="Arial" panose="020B0604020202020204" pitchFamily="34" charset="0"/>
              </a:rPr>
              <a:t>Sử dụng ở đâu ?</a:t>
            </a:r>
          </a:p>
          <a:p>
            <a:r>
              <a:rPr lang="en-US">
                <a:latin typeface="Arial" panose="020B0604020202020204" pitchFamily="34" charset="0"/>
                <a:cs typeface="Arial" panose="020B0604020202020204" pitchFamily="34" charset="0"/>
              </a:rPr>
              <a:t>	Sử dụng laptop, PC, smart phone có kết nối Internet để truy cập vào website.</a:t>
            </a:r>
          </a:p>
          <a:p>
            <a:r>
              <a:rPr lang="en-US">
                <a:latin typeface="Arial" panose="020B0604020202020204" pitchFamily="34" charset="0"/>
                <a:cs typeface="Arial" panose="020B0604020202020204" pitchFamily="34" charset="0"/>
              </a:rPr>
              <a:t>Tại sao sử dụng website ?</a:t>
            </a:r>
          </a:p>
          <a:p>
            <a:r>
              <a:rPr lang="en-US">
                <a:latin typeface="Arial" panose="020B0604020202020204" pitchFamily="34" charset="0"/>
                <a:cs typeface="Arial" panose="020B0604020202020204" pitchFamily="34" charset="0"/>
              </a:rPr>
              <a:t>	Là nơi cung cấp các bài học cho trẻ em.</a:t>
            </a:r>
          </a:p>
          <a:p>
            <a:r>
              <a:rPr lang="en-US">
                <a:latin typeface="Arial" panose="020B0604020202020204" pitchFamily="34" charset="0"/>
                <a:cs typeface="Arial" panose="020B0604020202020204" pitchFamily="34" charset="0"/>
              </a:rPr>
              <a:t>	Đáp ứng nhu cầu học tiếng Anh.</a:t>
            </a:r>
          </a:p>
          <a:p>
            <a:r>
              <a:rPr lang="en-US">
                <a:latin typeface="Arial" panose="020B0604020202020204" pitchFamily="34" charset="0"/>
                <a:cs typeface="Arial" panose="020B0604020202020204" pitchFamily="34" charset="0"/>
              </a:rPr>
              <a:t>	Có hình ảnh, âm thanh sống động giúp việc học trở nên thích thú, vui vẻ.</a:t>
            </a:r>
          </a:p>
          <a:p>
            <a:endParaRPr lang="en-US"/>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3</a:t>
            </a:fld>
            <a:endParaRPr lang="en-US"/>
          </a:p>
        </p:txBody>
      </p:sp>
    </p:spTree>
    <p:extLst>
      <p:ext uri="{BB962C8B-B14F-4D97-AF65-F5344CB8AC3E}">
        <p14:creationId xmlns:p14="http://schemas.microsoft.com/office/powerpoint/2010/main" val="263340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7</a:t>
            </a:fld>
            <a:endParaRPr lang="en-US"/>
          </a:p>
        </p:txBody>
      </p:sp>
    </p:spTree>
    <p:extLst>
      <p:ext uri="{BB962C8B-B14F-4D97-AF65-F5344CB8AC3E}">
        <p14:creationId xmlns:p14="http://schemas.microsoft.com/office/powerpoint/2010/main" val="240880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phần đăng ký, nhập các thông tin họ và tên, ngày sinh, email, tài khoản và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các thông tin nhập vào có hợp lệ hay không. Các trường không được để trống, họ tên không có ký tự đặc biệt, tài khoản phải có hơn 6 ký tự, mật khẩu có ít nhất 6 ký tự và nhiều nhất 16 ký tự bao gồm ký tự đặc biệt, số và chữ, mật khẩu nhập lại phải trùng với mật khẩu ở trên.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ký đã có hay chưa.</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hiện thông báo đăng ký thành công và chuyển người dùng vào màn hình đăng nhập.</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457200">
              <a:lnSpc>
                <a:spcPct val="115000"/>
              </a:lnSpc>
              <a:spcAft>
                <a:spcPts val="1000"/>
              </a:spcAft>
            </a:pPr>
            <a:r>
              <a:rPr lang="en-US" sz="1800">
                <a:effectLst/>
                <a:latin typeface="Times New Roman" panose="02020603050405020304" pitchFamily="18" charset="0"/>
                <a:ea typeface="Calibri" panose="020F0502020204030204" pitchFamily="34" charset="0"/>
              </a:rPr>
              <a:t>	[ Các trường thông tin người dùng nhập không hợp lệ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Tên đăng nhập đã tồn tại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9</a:t>
            </a:fld>
            <a:endParaRPr lang="en-US"/>
          </a:p>
        </p:txBody>
      </p:sp>
    </p:spTree>
    <p:extLst>
      <p:ext uri="{BB962C8B-B14F-4D97-AF65-F5344CB8AC3E}">
        <p14:creationId xmlns:p14="http://schemas.microsoft.com/office/powerpoint/2010/main" val="53250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lần lượt nhập vào tài khoản và mật khẩu sau đó nhấn vào nút đăng nhập.</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nhập có tồn tại hay chưa. Nếu đã tồn tại thì kiểm tra mật khẩu có trùng với tên tài khoản hay không.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Tất cả hoản tất người dùng được đăng nhập vào hệ thống.</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sai tài khoản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tài khoản không tồn tại.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Hiện thông báo cho người dùng nhập sai tên tài khoản.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tài khoản.</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dự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đúng tài khoản, sai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mật khẩu nhập sai.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Hiển thị thông báo cho người dùng nhập sai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mật khẩu.</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quên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mã xác nhận lấy lại mật khẩu qua email người dùng đăng ký từ đầu.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thông báo đã gửi mã xác nhận về email.</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kiểm tra email để lấy mã xác nhận.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nhập mã xác nhận và mật khẩu mới.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mã xác nhận có chính xác hay không. Và thời gian nhập có trong 5 phút.</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Nếu thành công sẽ lưu lại thông tin của người dùng vào cơ sở dữ liệu.</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10</a:t>
            </a:fld>
            <a:endParaRPr lang="en-US"/>
          </a:p>
        </p:txBody>
      </p:sp>
    </p:spTree>
    <p:extLst>
      <p:ext uri="{BB962C8B-B14F-4D97-AF65-F5344CB8AC3E}">
        <p14:creationId xmlns:p14="http://schemas.microsoft.com/office/powerpoint/2010/main" val="21217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vào bài học theo lộ trình đã được xây dựng sẵn.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làm bài kiểm tra kết thúc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nếu không phạm quá 3 lỗi trong bài kiểm tra. </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và qua bài học mới.</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phụ</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lại bài học đã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thoát ra trong lúc học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hoàn thành.</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không lưu kết quả vào cơ sở dữ liệu.</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phạm quá 3 lỗi trong khi làm bài kiểm tra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lưu vào hệ thống.</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phải học lại bài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11</a:t>
            </a:fld>
            <a:endParaRPr lang="en-US"/>
          </a:p>
        </p:txBody>
      </p:sp>
    </p:spTree>
    <p:extLst>
      <p:ext uri="{BB962C8B-B14F-4D97-AF65-F5344CB8AC3E}">
        <p14:creationId xmlns:p14="http://schemas.microsoft.com/office/powerpoint/2010/main" val="73821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chính:</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giao diện danh sách bài học của Admin sẽ có một nút chọn thêm bài học hoặc là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Admin chọn vào phần thêm bài học hoặc là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Nếu là bài học thì người dùng thêm vào nội dung, hình ảnh, âm thanh và chủ đề. Nếu là bài kiểm tra thì người dùng điền vào câu hỏi, hình ảnh, âm thanh, chủ đề, 4 đáp án và câu trả lời đúng.</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Yêu cầu: nội dung là dạng chuỗi có độ dài tùy ý. Hình ảnh và âm thanh là link dạng nhúng, có thể sử dụng Google Drive để làm link nhúng vào. Chủ đề thì chọn trong các lựa chọn có sẵn.</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Đối với bài học: </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nội dung, hình ảnh âm thanh và chủ đề sẻ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thảnh một Lesson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sau khi có Lesson Model sẽ gọi đến LessonService để gọi hàm saveLesson(Lesson).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LessonService sẽ gọi đến LessonDAO sử dụng hàm saveLesson(Lesson).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LessonDAO sẽ sử dụng câu lệnh Insert xuống DataBase.</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Thông tin về bài học sẽ được lưu trong DataBase.</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Đối với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câu hỏi, hình ảnh, âm thanh, chủ đề, 4 đáp án và đáp án đúng sẽ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thành một Test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LessonService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LessonDAO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insert xuống DataBase để thêm mới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Thông tin sẽ được lưu trong DataBase.</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phụ:</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 Người dùng muốn thay đổi từ thêm bài học thành thêm bài kiểm tra và ngược lại ]</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Người dùng đang ở giao diện thêm bài học hoặc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Người dùng nhấn quay lại và chọn lại phần mình muốn thêm.</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Thực hiện dòng sự kiện chính.</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ngoại lệ:</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admin thoát ra trong lúc nhập thông tin]</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không được lưu lại và không được lưu xuống cơ sở dữ liệu</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[Không thể lưu bài xuống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không được lưu xuống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Xuất ra thông báo tại màn hình lưu bài là đã lưu bài thất bại.</a:t>
            </a:r>
            <a:endParaRPr lang="en-US" sz="180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166BE8A9-1332-43C3-9C65-C26D4AF875E6}" type="slidenum">
              <a:rPr lang="en-US" smtClean="0"/>
              <a:t>12</a:t>
            </a:fld>
            <a:endParaRPr lang="en-US"/>
          </a:p>
        </p:txBody>
      </p:sp>
    </p:spTree>
    <p:extLst>
      <p:ext uri="{BB962C8B-B14F-4D97-AF65-F5344CB8AC3E}">
        <p14:creationId xmlns:p14="http://schemas.microsoft.com/office/powerpoint/2010/main" val="97108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chính:</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giao diện danh sách bài học, bài kiểm tra, người dùng sẽ nhấn vào bài học,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Từ trang danh sách sẽ gửi về cho trang LessonController một ID của bài.</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Từ LessonController sẽ gọi đến LessonService để sử dụng hàm findById(id).</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LessonService sẽ gọi đến LessonDAO để sử dụng hàm findById(id).</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Từ LessonDAO sẽ query đến DataBase để lấy về thông tin bài học theo mã ID được cung cấp từ trước.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DataBase sẽ trả về một Lesson/Test model.</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Model sẽ được gửi về LessonDAO đếm LessonController và hiển thị thông tin lên trang chi tiết bài học/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trang chi tiết bài học người Admin sẽ thực hiện thao tác thay đổi các thông tin mà mình muốn thay đổi.</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trang chi tiết bài học người admin thay đổi thông tin theo mong muốn của mình và nhấn vào nút lưu thay đổi.</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Nếu là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nội dung, hình ảnh âm thanh và chủ đề sẻ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thảnh một Lesson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sau khi có Lesson Model sẽ gọi đến LessonService để gọi hàm adjustLesson(Lesson).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LessonService sẽ gọi đến LessonDAO sử dụng hàm adjustLesson(Lesson).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LessonDAO sẽ sử dụng câu lệnh Update xuống DataBase.</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 và thông tin sẽ được cập nhật trong DataBase.</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Nếu là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câu hỏi, hình ảnh, âm thanh, chủ đề, 4 đáp án và đáp án đúng sẽ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thành một Test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LessonService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LessonDAO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insert xuống DataBase để thêm mới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 và thông tin sẽ được cập nhật trong DataBase.</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Hệ thống sẽ hiện thông báo thành công và lưu thay đổi vào cơ sở dữ liệu.</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ngoại lệ:</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 Người admin thoát ra trong lúc thực hiện thay đổi ]</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vẫn được giữ nguyên trong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endParaRPr lang="en-US" sz="180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166BE8A9-1332-43C3-9C65-C26D4AF875E6}" type="slidenum">
              <a:rPr lang="en-US" smtClean="0"/>
              <a:t>13</a:t>
            </a:fld>
            <a:endParaRPr lang="en-US"/>
          </a:p>
        </p:txBody>
      </p:sp>
    </p:spTree>
    <p:extLst>
      <p:ext uri="{BB962C8B-B14F-4D97-AF65-F5344CB8AC3E}">
        <p14:creationId xmlns:p14="http://schemas.microsoft.com/office/powerpoint/2010/main" val="231797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0670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48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735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501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666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2204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320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635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90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472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8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957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09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31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609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71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03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6/27/2021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25135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8364822-089D-41A9-ADF6-157234011E30}"/>
              </a:ext>
            </a:extLst>
          </p:cNvPr>
          <p:cNvSpPr txBox="1"/>
          <p:nvPr/>
        </p:nvSpPr>
        <p:spPr>
          <a:xfrm>
            <a:off x="2047729" y="772506"/>
            <a:ext cx="8096542" cy="707886"/>
          </a:xfrm>
          <a:prstGeom prst="rect">
            <a:avLst/>
          </a:prstGeom>
          <a:noFill/>
        </p:spPr>
        <p:txBody>
          <a:bodyPr wrap="square" rtlCol="0">
            <a:spAutoFit/>
          </a:bodyPr>
          <a:lstStyle/>
          <a:p>
            <a:r>
              <a:rPr lang="en-US" sz="4000" b="1" dirty="0" err="1">
                <a:latin typeface="Arial" panose="020B0604020202020204" pitchFamily="34" charset="0"/>
                <a:cs typeface="Arial" panose="020B0604020202020204" pitchFamily="34" charset="0"/>
              </a:rPr>
              <a:t>Nhập</a:t>
            </a:r>
            <a:r>
              <a:rPr lang="en-US" sz="4000" b="1">
                <a:latin typeface="Arial" panose="020B0604020202020204" pitchFamily="34" charset="0"/>
                <a:cs typeface="Arial" panose="020B0604020202020204" pitchFamily="34" charset="0"/>
              </a:rPr>
              <a:t> môn công nghệ phần mềm</a:t>
            </a:r>
          </a:p>
        </p:txBody>
      </p:sp>
      <p:sp>
        <p:nvSpPr>
          <p:cNvPr id="7" name="TextBox 6">
            <a:extLst>
              <a:ext uri="{FF2B5EF4-FFF2-40B4-BE49-F238E27FC236}">
                <a16:creationId xmlns:a16="http://schemas.microsoft.com/office/drawing/2014/main" xmlns="" id="{7D08F386-C914-455C-BB45-46D72B781C69}"/>
              </a:ext>
            </a:extLst>
          </p:cNvPr>
          <p:cNvSpPr txBox="1"/>
          <p:nvPr/>
        </p:nvSpPr>
        <p:spPr>
          <a:xfrm>
            <a:off x="5868140" y="3884749"/>
            <a:ext cx="533547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Tên: Tạ Anh Kiệt			Mssv: 18130119</a:t>
            </a:r>
          </a:p>
          <a:p>
            <a:r>
              <a:rPr lang="en-US">
                <a:latin typeface="Arial" panose="020B0604020202020204" pitchFamily="34" charset="0"/>
                <a:cs typeface="Arial" panose="020B0604020202020204" pitchFamily="34" charset="0"/>
              </a:rPr>
              <a:t>         Bùi Anh Tuấn		Mssv: 18130267</a:t>
            </a:r>
          </a:p>
          <a:p>
            <a:r>
              <a:rPr lang="en-US">
                <a:latin typeface="Arial" panose="020B0604020202020204" pitchFamily="34" charset="0"/>
                <a:cs typeface="Arial" panose="020B0604020202020204" pitchFamily="34" charset="0"/>
              </a:rPr>
              <a:t>         Nguyễn Hồng Viên	Mssv: 18130282</a:t>
            </a:r>
          </a:p>
          <a:p>
            <a:endParaRPr lang="en-US"/>
          </a:p>
        </p:txBody>
      </p:sp>
      <p:sp>
        <p:nvSpPr>
          <p:cNvPr id="8" name="TextBox 7">
            <a:extLst>
              <a:ext uri="{FF2B5EF4-FFF2-40B4-BE49-F238E27FC236}">
                <a16:creationId xmlns:a16="http://schemas.microsoft.com/office/drawing/2014/main" xmlns="" id="{C1BF191A-8D86-4C83-9349-26848CAB14EA}"/>
              </a:ext>
            </a:extLst>
          </p:cNvPr>
          <p:cNvSpPr txBox="1"/>
          <p:nvPr/>
        </p:nvSpPr>
        <p:spPr>
          <a:xfrm>
            <a:off x="5868140" y="5276506"/>
            <a:ext cx="573497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Gv hướng dẫn: Vũ Đức Công Song</a:t>
            </a:r>
          </a:p>
        </p:txBody>
      </p:sp>
      <p:sp>
        <p:nvSpPr>
          <p:cNvPr id="9" name="TextBox 8">
            <a:extLst>
              <a:ext uri="{FF2B5EF4-FFF2-40B4-BE49-F238E27FC236}">
                <a16:creationId xmlns:a16="http://schemas.microsoft.com/office/drawing/2014/main" xmlns="" id="{BC40FD19-2F22-4F39-8815-5C1CA1A5D59A}"/>
              </a:ext>
            </a:extLst>
          </p:cNvPr>
          <p:cNvSpPr txBox="1"/>
          <p:nvPr/>
        </p:nvSpPr>
        <p:spPr>
          <a:xfrm>
            <a:off x="3145232" y="2045882"/>
            <a:ext cx="5901536"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Website học tiếng Anh</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6F976-27FA-4DD5-BD28-7EF577457ED5}"/>
              </a:ext>
            </a:extLst>
          </p:cNvPr>
          <p:cNvSpPr>
            <a:spLocks noGrp="1"/>
          </p:cNvSpPr>
          <p:nvPr>
            <p:ph type="title"/>
          </p:nvPr>
        </p:nvSpPr>
        <p:spPr>
          <a:xfrm>
            <a:off x="1516968" y="0"/>
            <a:ext cx="10018713" cy="1752599"/>
          </a:xfrm>
        </p:spPr>
        <p:txBody>
          <a:bodyPr/>
          <a:lstStyle/>
          <a:p>
            <a:pPr algn="l"/>
            <a:r>
              <a:rPr lang="en-US"/>
              <a:t>Đăng nhập</a:t>
            </a:r>
          </a:p>
        </p:txBody>
      </p:sp>
      <p:graphicFrame>
        <p:nvGraphicFramePr>
          <p:cNvPr id="3" name="Table 2">
            <a:extLst>
              <a:ext uri="{FF2B5EF4-FFF2-40B4-BE49-F238E27FC236}">
                <a16:creationId xmlns:a16="http://schemas.microsoft.com/office/drawing/2014/main" xmlns="" id="{AA1A1271-2B29-42EA-AEBE-037A73C4A7E3}"/>
              </a:ext>
            </a:extLst>
          </p:cNvPr>
          <p:cNvGraphicFramePr>
            <a:graphicFrameLocks noGrp="1"/>
          </p:cNvGraphicFramePr>
          <p:nvPr>
            <p:extLst>
              <p:ext uri="{D42A27DB-BD31-4B8C-83A1-F6EECF244321}">
                <p14:modId xmlns:p14="http://schemas.microsoft.com/office/powerpoint/2010/main" val="188244717"/>
              </p:ext>
            </p:extLst>
          </p:nvPr>
        </p:nvGraphicFramePr>
        <p:xfrm>
          <a:off x="2046514" y="1621970"/>
          <a:ext cx="8098972" cy="4855030"/>
        </p:xfrm>
        <a:graphic>
          <a:graphicData uri="http://schemas.openxmlformats.org/drawingml/2006/table">
            <a:tbl>
              <a:tblPr firstRow="1" firstCol="1" bandRow="1">
                <a:tableStyleId>{5C22544A-7EE6-4342-B048-85BDC9FD1C3A}</a:tableStyleId>
              </a:tblPr>
              <a:tblGrid>
                <a:gridCol w="1816913">
                  <a:extLst>
                    <a:ext uri="{9D8B030D-6E8A-4147-A177-3AD203B41FA5}">
                      <a16:colId xmlns:a16="http://schemas.microsoft.com/office/drawing/2014/main" xmlns="" val="4214537579"/>
                    </a:ext>
                  </a:extLst>
                </a:gridCol>
                <a:gridCol w="6282059">
                  <a:extLst>
                    <a:ext uri="{9D8B030D-6E8A-4147-A177-3AD203B41FA5}">
                      <a16:colId xmlns:a16="http://schemas.microsoft.com/office/drawing/2014/main" xmlns="" val="2895862415"/>
                    </a:ext>
                  </a:extLst>
                </a:gridCol>
              </a:tblGrid>
              <a:tr h="391405">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442260789"/>
                  </a:ext>
                </a:extLst>
              </a:tr>
              <a:tr h="391405">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4134017247"/>
                  </a:ext>
                </a:extLst>
              </a:tr>
              <a:tr h="809172">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khi đã có tài khoản có thể đăng nhập vào hệ thống để sử dụng dịch vụ.</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351590932"/>
                  </a:ext>
                </a:extLst>
              </a:tr>
              <a:tr h="1226938">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đã đăng ký tài khoản.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088046561"/>
                  </a:ext>
                </a:extLst>
              </a:tr>
              <a:tr h="809172">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nhấn vào nút 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4098163320"/>
                  </a:ext>
                </a:extLst>
              </a:tr>
              <a:tr h="1226938">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nhập đúng tài khoản và mật khẩu đã đăng ký và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1376022970"/>
                  </a:ext>
                </a:extLst>
              </a:tr>
            </a:tbl>
          </a:graphicData>
        </a:graphic>
      </p:graphicFrame>
    </p:spTree>
    <p:extLst>
      <p:ext uri="{BB962C8B-B14F-4D97-AF65-F5344CB8AC3E}">
        <p14:creationId xmlns:p14="http://schemas.microsoft.com/office/powerpoint/2010/main" val="123344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B3B11-2069-4E0E-9B54-5D1611C6CEB5}"/>
              </a:ext>
            </a:extLst>
          </p:cNvPr>
          <p:cNvSpPr>
            <a:spLocks noGrp="1"/>
          </p:cNvSpPr>
          <p:nvPr>
            <p:ph type="title"/>
          </p:nvPr>
        </p:nvSpPr>
        <p:spPr>
          <a:xfrm>
            <a:off x="1511186" y="10886"/>
            <a:ext cx="10018713" cy="1752599"/>
          </a:xfrm>
        </p:spPr>
        <p:txBody>
          <a:bodyPr/>
          <a:lstStyle/>
          <a:p>
            <a:pPr algn="l"/>
            <a:r>
              <a:rPr lang="en-US"/>
              <a:t>Học bài học</a:t>
            </a:r>
          </a:p>
        </p:txBody>
      </p:sp>
      <p:graphicFrame>
        <p:nvGraphicFramePr>
          <p:cNvPr id="3" name="Table 2">
            <a:extLst>
              <a:ext uri="{FF2B5EF4-FFF2-40B4-BE49-F238E27FC236}">
                <a16:creationId xmlns:a16="http://schemas.microsoft.com/office/drawing/2014/main" xmlns="" id="{03924BAB-FB87-4CC7-87BC-2F62E85F69BA}"/>
              </a:ext>
            </a:extLst>
          </p:cNvPr>
          <p:cNvGraphicFramePr>
            <a:graphicFrameLocks noGrp="1"/>
          </p:cNvGraphicFramePr>
          <p:nvPr>
            <p:extLst>
              <p:ext uri="{D42A27DB-BD31-4B8C-83A1-F6EECF244321}">
                <p14:modId xmlns:p14="http://schemas.microsoft.com/office/powerpoint/2010/main" val="2583770354"/>
              </p:ext>
            </p:extLst>
          </p:nvPr>
        </p:nvGraphicFramePr>
        <p:xfrm>
          <a:off x="2258786" y="1676400"/>
          <a:ext cx="7674429" cy="476794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xmlns="" val="641265126"/>
                    </a:ext>
                  </a:extLst>
                </a:gridCol>
                <a:gridCol w="5527165">
                  <a:extLst>
                    <a:ext uri="{9D8B030D-6E8A-4147-A177-3AD203B41FA5}">
                      <a16:colId xmlns:a16="http://schemas.microsoft.com/office/drawing/2014/main" xmlns="" val="2825853925"/>
                    </a:ext>
                  </a:extLst>
                </a:gridCol>
              </a:tblGrid>
              <a:tr h="518139">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Học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4234619729"/>
                  </a:ext>
                </a:extLst>
              </a:tr>
              <a:tr h="518139">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447354973"/>
                  </a:ext>
                </a:extLst>
              </a:tr>
              <a:tr h="518139">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tham gia vào học của mình</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263370727"/>
                  </a:ext>
                </a:extLst>
              </a:tr>
              <a:tr h="1071176">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676806107"/>
                  </a:ext>
                </a:extLst>
              </a:tr>
              <a:tr h="1071176">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vào giao diện học, chọn bài học của mình theo lộ trình của hệ thống và bắt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1865154138"/>
                  </a:ext>
                </a:extLst>
              </a:tr>
              <a:tr h="1071176">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kết thúc bài học, kết thúc bài kiểm tra của từng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349520489"/>
                  </a:ext>
                </a:extLst>
              </a:tr>
            </a:tbl>
          </a:graphicData>
        </a:graphic>
      </p:graphicFrame>
    </p:spTree>
    <p:extLst>
      <p:ext uri="{BB962C8B-B14F-4D97-AF65-F5344CB8AC3E}">
        <p14:creationId xmlns:p14="http://schemas.microsoft.com/office/powerpoint/2010/main" val="345779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B3B11-2069-4E0E-9B54-5D1611C6CEB5}"/>
              </a:ext>
            </a:extLst>
          </p:cNvPr>
          <p:cNvSpPr>
            <a:spLocks noGrp="1"/>
          </p:cNvSpPr>
          <p:nvPr>
            <p:ph type="title"/>
          </p:nvPr>
        </p:nvSpPr>
        <p:spPr>
          <a:xfrm>
            <a:off x="1511186" y="10886"/>
            <a:ext cx="10018713" cy="1752599"/>
          </a:xfrm>
        </p:spPr>
        <p:txBody>
          <a:bodyPr/>
          <a:lstStyle/>
          <a:p>
            <a:pPr algn="l"/>
            <a:r>
              <a:rPr lang="en-US"/>
              <a:t>Thêm bài học</a:t>
            </a:r>
          </a:p>
        </p:txBody>
      </p:sp>
      <p:graphicFrame>
        <p:nvGraphicFramePr>
          <p:cNvPr id="3" name="Table 2">
            <a:extLst>
              <a:ext uri="{FF2B5EF4-FFF2-40B4-BE49-F238E27FC236}">
                <a16:creationId xmlns:a16="http://schemas.microsoft.com/office/drawing/2014/main" xmlns="" id="{03924BAB-FB87-4CC7-87BC-2F62E85F69BA}"/>
              </a:ext>
            </a:extLst>
          </p:cNvPr>
          <p:cNvGraphicFramePr>
            <a:graphicFrameLocks noGrp="1"/>
          </p:cNvGraphicFramePr>
          <p:nvPr>
            <p:extLst>
              <p:ext uri="{D42A27DB-BD31-4B8C-83A1-F6EECF244321}">
                <p14:modId xmlns:p14="http://schemas.microsoft.com/office/powerpoint/2010/main" val="3281269680"/>
              </p:ext>
            </p:extLst>
          </p:nvPr>
        </p:nvGraphicFramePr>
        <p:xfrm>
          <a:off x="2258786" y="1676400"/>
          <a:ext cx="7674429" cy="471105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xmlns="" val="641265126"/>
                    </a:ext>
                  </a:extLst>
                </a:gridCol>
                <a:gridCol w="5527165">
                  <a:extLst>
                    <a:ext uri="{9D8B030D-6E8A-4147-A177-3AD203B41FA5}">
                      <a16:colId xmlns:a16="http://schemas.microsoft.com/office/drawing/2014/main" xmlns="" val="2825853925"/>
                    </a:ext>
                  </a:extLst>
                </a:gridCol>
              </a:tblGrid>
              <a:tr h="518139">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Thêm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4234619729"/>
                  </a:ext>
                </a:extLst>
              </a:tr>
              <a:tr h="518139">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quản lý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447354973"/>
                  </a:ext>
                </a:extLst>
              </a:tr>
              <a:tr h="518139">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quản lý thêm bài học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263370727"/>
                  </a:ext>
                </a:extLst>
              </a:tr>
              <a:tr h="1071176">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Phải đăng nhập vào phần quản lý của 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676806107"/>
                  </a:ext>
                </a:extLst>
              </a:tr>
              <a:tr h="1014286">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admin nhấn vào nút them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1865154138"/>
                  </a:ext>
                </a:extLst>
              </a:tr>
              <a:tr h="1071176">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Bài học được them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349520489"/>
                  </a:ext>
                </a:extLst>
              </a:tr>
            </a:tbl>
          </a:graphicData>
        </a:graphic>
      </p:graphicFrame>
    </p:spTree>
    <p:extLst>
      <p:ext uri="{BB962C8B-B14F-4D97-AF65-F5344CB8AC3E}">
        <p14:creationId xmlns:p14="http://schemas.microsoft.com/office/powerpoint/2010/main" val="245839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B3B11-2069-4E0E-9B54-5D1611C6CEB5}"/>
              </a:ext>
            </a:extLst>
          </p:cNvPr>
          <p:cNvSpPr>
            <a:spLocks noGrp="1"/>
          </p:cNvSpPr>
          <p:nvPr>
            <p:ph type="title"/>
          </p:nvPr>
        </p:nvSpPr>
        <p:spPr>
          <a:xfrm>
            <a:off x="1511186" y="10886"/>
            <a:ext cx="10018713" cy="1752599"/>
          </a:xfrm>
        </p:spPr>
        <p:txBody>
          <a:bodyPr/>
          <a:lstStyle/>
          <a:p>
            <a:pPr algn="l"/>
            <a:r>
              <a:rPr lang="en-US"/>
              <a:t>Chỉnh sửa bài học</a:t>
            </a:r>
          </a:p>
        </p:txBody>
      </p:sp>
      <p:graphicFrame>
        <p:nvGraphicFramePr>
          <p:cNvPr id="3" name="Table 2">
            <a:extLst>
              <a:ext uri="{FF2B5EF4-FFF2-40B4-BE49-F238E27FC236}">
                <a16:creationId xmlns:a16="http://schemas.microsoft.com/office/drawing/2014/main" xmlns="" id="{03924BAB-FB87-4CC7-87BC-2F62E85F69BA}"/>
              </a:ext>
            </a:extLst>
          </p:cNvPr>
          <p:cNvGraphicFramePr>
            <a:graphicFrameLocks noGrp="1"/>
          </p:cNvGraphicFramePr>
          <p:nvPr>
            <p:extLst>
              <p:ext uri="{D42A27DB-BD31-4B8C-83A1-F6EECF244321}">
                <p14:modId xmlns:p14="http://schemas.microsoft.com/office/powerpoint/2010/main" val="3638062120"/>
              </p:ext>
            </p:extLst>
          </p:nvPr>
        </p:nvGraphicFramePr>
        <p:xfrm>
          <a:off x="2258786" y="1676400"/>
          <a:ext cx="7674429" cy="471105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xmlns="" val="641265126"/>
                    </a:ext>
                  </a:extLst>
                </a:gridCol>
                <a:gridCol w="5527165">
                  <a:extLst>
                    <a:ext uri="{9D8B030D-6E8A-4147-A177-3AD203B41FA5}">
                      <a16:colId xmlns:a16="http://schemas.microsoft.com/office/drawing/2014/main" xmlns="" val="2825853925"/>
                    </a:ext>
                  </a:extLst>
                </a:gridCol>
              </a:tblGrid>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Chỉnh sửa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4234619729"/>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447354973"/>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Tóm tăt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dùng mong muốn thay đổi nội dung bài học hoặc nội dung bài kiểm tra.</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263370727"/>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admin phải đăng nhập vào hệ thống với phân quyền 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676806107"/>
                  </a:ext>
                </a:extLst>
              </a:tr>
              <a:tr h="101428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admin chọn vào phần chỉnh sửa trong giao diện của bài học hay câu hỏi.</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1865154138"/>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Thông tin được chỉnh sửa và lưu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349520489"/>
                  </a:ext>
                </a:extLst>
              </a:tr>
            </a:tbl>
          </a:graphicData>
        </a:graphic>
      </p:graphicFrame>
    </p:spTree>
    <p:extLst>
      <p:ext uri="{BB962C8B-B14F-4D97-AF65-F5344CB8AC3E}">
        <p14:creationId xmlns:p14="http://schemas.microsoft.com/office/powerpoint/2010/main" val="307303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B3B11-2069-4E0E-9B54-5D1611C6CEB5}"/>
              </a:ext>
            </a:extLst>
          </p:cNvPr>
          <p:cNvSpPr>
            <a:spLocks noGrp="1"/>
          </p:cNvSpPr>
          <p:nvPr>
            <p:ph type="title"/>
          </p:nvPr>
        </p:nvSpPr>
        <p:spPr>
          <a:xfrm>
            <a:off x="1511186" y="10886"/>
            <a:ext cx="10018713" cy="1752599"/>
          </a:xfrm>
        </p:spPr>
        <p:txBody>
          <a:bodyPr/>
          <a:lstStyle/>
          <a:p>
            <a:pPr algn="l"/>
            <a:r>
              <a:rPr lang="en-US" smtClean="0"/>
              <a:t>Hiển thị bài học, bài kiểm tra</a:t>
            </a:r>
            <a:endParaRPr lang="en-US"/>
          </a:p>
        </p:txBody>
      </p:sp>
      <p:graphicFrame>
        <p:nvGraphicFramePr>
          <p:cNvPr id="3" name="Table 2">
            <a:extLst>
              <a:ext uri="{FF2B5EF4-FFF2-40B4-BE49-F238E27FC236}">
                <a16:creationId xmlns:a16="http://schemas.microsoft.com/office/drawing/2014/main" xmlns="" id="{03924BAB-FB87-4CC7-87BC-2F62E85F69BA}"/>
              </a:ext>
            </a:extLst>
          </p:cNvPr>
          <p:cNvGraphicFramePr>
            <a:graphicFrameLocks noGrp="1"/>
          </p:cNvGraphicFramePr>
          <p:nvPr>
            <p:extLst>
              <p:ext uri="{D42A27DB-BD31-4B8C-83A1-F6EECF244321}">
                <p14:modId xmlns:p14="http://schemas.microsoft.com/office/powerpoint/2010/main" val="552277453"/>
              </p:ext>
            </p:extLst>
          </p:nvPr>
        </p:nvGraphicFramePr>
        <p:xfrm>
          <a:off x="2258786" y="1676400"/>
          <a:ext cx="7674429" cy="471105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xmlns="" val="641265126"/>
                    </a:ext>
                  </a:extLst>
                </a:gridCol>
                <a:gridCol w="5527165">
                  <a:extLst>
                    <a:ext uri="{9D8B030D-6E8A-4147-A177-3AD203B41FA5}">
                      <a16:colId xmlns:a16="http://schemas.microsoft.com/office/drawing/2014/main" xmlns="" val="2825853925"/>
                    </a:ext>
                  </a:extLst>
                </a:gridCol>
              </a:tblGrid>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panose="02020603050405020304" pitchFamily="18" charset="0"/>
                          <a:ea typeface="Calibri" panose="020F0502020204030204" pitchFamily="34" charset="0"/>
                        </a:rPr>
                        <a:t>Hiển</a:t>
                      </a:r>
                      <a:r>
                        <a:rPr lang="en-US" sz="1200" baseline="0" smtClean="0">
                          <a:effectLst/>
                          <a:latin typeface="Times New Roman" panose="02020603050405020304" pitchFamily="18" charset="0"/>
                          <a:ea typeface="Calibri" panose="020F0502020204030204" pitchFamily="34" charset="0"/>
                        </a:rPr>
                        <a:t> thị bài học,  bài kiểm tra</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4234619729"/>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panose="02020603050405020304" pitchFamily="18" charset="0"/>
                          <a:ea typeface="Calibri" panose="020F0502020204030204" pitchFamily="34" charset="0"/>
                        </a:rPr>
                        <a:t>Người</a:t>
                      </a:r>
                      <a:r>
                        <a:rPr lang="en-US" sz="1200" baseline="0" smtClean="0">
                          <a:effectLst/>
                          <a:latin typeface="Times New Roman" panose="02020603050405020304" pitchFamily="18" charset="0"/>
                          <a:ea typeface="Calibri" panose="020F0502020204030204" pitchFamily="34" charset="0"/>
                        </a:rPr>
                        <a:t>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447354973"/>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Tóm tăt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Người dùng muốn xem nội dung bài học, bài kiểm tra của 1 chủ đề trong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263370727"/>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Người dùng phải đăng nhập vào tài khoản đã đăng ký trên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676806107"/>
                  </a:ext>
                </a:extLst>
              </a:tr>
              <a:tr h="101428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Người dùng chọn vào 1 chủ đề mà mình muốn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1865154138"/>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Thông tin bài học, bài kiểm tra sẽ hiển thị lên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349520489"/>
                  </a:ext>
                </a:extLst>
              </a:tr>
            </a:tbl>
          </a:graphicData>
        </a:graphic>
      </p:graphicFrame>
    </p:spTree>
    <p:extLst>
      <p:ext uri="{BB962C8B-B14F-4D97-AF65-F5344CB8AC3E}">
        <p14:creationId xmlns:p14="http://schemas.microsoft.com/office/powerpoint/2010/main" val="102378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B3B11-2069-4E0E-9B54-5D1611C6CEB5}"/>
              </a:ext>
            </a:extLst>
          </p:cNvPr>
          <p:cNvSpPr>
            <a:spLocks noGrp="1"/>
          </p:cNvSpPr>
          <p:nvPr>
            <p:ph type="title"/>
          </p:nvPr>
        </p:nvSpPr>
        <p:spPr>
          <a:xfrm>
            <a:off x="1511186" y="10886"/>
            <a:ext cx="10018713" cy="1752599"/>
          </a:xfrm>
        </p:spPr>
        <p:txBody>
          <a:bodyPr/>
          <a:lstStyle/>
          <a:p>
            <a:pPr algn="l"/>
            <a:r>
              <a:rPr lang="en-US" smtClean="0"/>
              <a:t>Quản lí tài khoản</a:t>
            </a:r>
            <a:endParaRPr lang="en-US"/>
          </a:p>
        </p:txBody>
      </p:sp>
      <p:graphicFrame>
        <p:nvGraphicFramePr>
          <p:cNvPr id="3" name="Table 2">
            <a:extLst>
              <a:ext uri="{FF2B5EF4-FFF2-40B4-BE49-F238E27FC236}">
                <a16:creationId xmlns:a16="http://schemas.microsoft.com/office/drawing/2014/main" xmlns="" id="{03924BAB-FB87-4CC7-87BC-2F62E85F69BA}"/>
              </a:ext>
            </a:extLst>
          </p:cNvPr>
          <p:cNvGraphicFramePr>
            <a:graphicFrameLocks noGrp="1"/>
          </p:cNvGraphicFramePr>
          <p:nvPr>
            <p:extLst>
              <p:ext uri="{D42A27DB-BD31-4B8C-83A1-F6EECF244321}">
                <p14:modId xmlns:p14="http://schemas.microsoft.com/office/powerpoint/2010/main" val="1683609479"/>
              </p:ext>
            </p:extLst>
          </p:nvPr>
        </p:nvGraphicFramePr>
        <p:xfrm>
          <a:off x="2258786" y="1676400"/>
          <a:ext cx="7674429" cy="471105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xmlns="" val="641265126"/>
                    </a:ext>
                  </a:extLst>
                </a:gridCol>
                <a:gridCol w="5527165">
                  <a:extLst>
                    <a:ext uri="{9D8B030D-6E8A-4147-A177-3AD203B41FA5}">
                      <a16:colId xmlns:a16="http://schemas.microsoft.com/office/drawing/2014/main" xmlns="" val="2825853925"/>
                    </a:ext>
                  </a:extLst>
                </a:gridCol>
              </a:tblGrid>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panose="02020603050405020304" pitchFamily="18" charset="0"/>
                          <a:ea typeface="Calibri" panose="020F0502020204030204" pitchFamily="34" charset="0"/>
                        </a:rPr>
                        <a:t>Quản</a:t>
                      </a:r>
                      <a:r>
                        <a:rPr lang="en-US" sz="1200" baseline="0" smtClean="0">
                          <a:effectLst/>
                          <a:latin typeface="Times New Roman" panose="02020603050405020304" pitchFamily="18" charset="0"/>
                          <a:ea typeface="Calibri" panose="020F0502020204030204" pitchFamily="34" charset="0"/>
                        </a:rPr>
                        <a:t> lí  tài khoản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4234619729"/>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panose="02020603050405020304" pitchFamily="18" charset="0"/>
                          <a:ea typeface="Calibri" panose="020F0502020204030204" pitchFamily="34" charset="0"/>
                        </a:rPr>
                        <a:t>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447354973"/>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Tóm tăt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Chức năng này giúp admin dễ dàng quản lí tất cả các tài khoản có trong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263370727"/>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Admin phải đăng nhập vào tài khoản admin của mình trên hệ thống (tài khoản này là duy nhất)</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676806107"/>
                  </a:ext>
                </a:extLst>
              </a:tr>
              <a:tr h="101428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Admin chọn vào chức năng mà mình muốn thực hiện: thêm, xóa, hiển thị thông tin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1865154138"/>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smtClean="0">
                          <a:effectLst/>
                          <a:latin typeface="Times New Roman"/>
                          <a:ea typeface="Calibri"/>
                        </a:rPr>
                        <a:t>Mọi thao tác sau khi admin nhấn lưu hoặc đồng ý sẽ được lưu xuống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349520489"/>
                  </a:ext>
                </a:extLst>
              </a:tr>
            </a:tbl>
          </a:graphicData>
        </a:graphic>
      </p:graphicFrame>
    </p:spTree>
    <p:extLst>
      <p:ext uri="{BB962C8B-B14F-4D97-AF65-F5344CB8AC3E}">
        <p14:creationId xmlns:p14="http://schemas.microsoft.com/office/powerpoint/2010/main" val="46466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lstStyle/>
          <a:p>
            <a:pPr algn="l"/>
            <a:r>
              <a:rPr lang="en-US"/>
              <a:t>Sequence Diagram: Thêm bài học</a:t>
            </a:r>
          </a:p>
        </p:txBody>
      </p:sp>
      <p:pic>
        <p:nvPicPr>
          <p:cNvPr id="6" name="Picture 5" descr="Diagram&#10;&#10;Description automatically generated">
            <a:extLst>
              <a:ext uri="{FF2B5EF4-FFF2-40B4-BE49-F238E27FC236}">
                <a16:creationId xmlns:a16="http://schemas.microsoft.com/office/drawing/2014/main" xmlns="" id="{36482AA9-5263-47D1-80F4-473ED7B6F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229" y="1583732"/>
            <a:ext cx="7587543" cy="5274268"/>
          </a:xfrm>
          <a:prstGeom prst="rect">
            <a:avLst/>
          </a:prstGeom>
        </p:spPr>
      </p:pic>
    </p:spTree>
    <p:extLst>
      <p:ext uri="{BB962C8B-B14F-4D97-AF65-F5344CB8AC3E}">
        <p14:creationId xmlns:p14="http://schemas.microsoft.com/office/powerpoint/2010/main" val="1225256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lstStyle/>
          <a:p>
            <a:pPr algn="l"/>
            <a:r>
              <a:rPr lang="en-US"/>
              <a:t>Sequence Diagram: Chỉnh sửa bài học</a:t>
            </a:r>
          </a:p>
        </p:txBody>
      </p:sp>
      <p:pic>
        <p:nvPicPr>
          <p:cNvPr id="4" name="Picture 3">
            <a:extLst>
              <a:ext uri="{FF2B5EF4-FFF2-40B4-BE49-F238E27FC236}">
                <a16:creationId xmlns:a16="http://schemas.microsoft.com/office/drawing/2014/main" xmlns="" id="{3766AB98-958C-4178-B60C-0D42531DE9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648" y="1548765"/>
            <a:ext cx="7492705" cy="5257322"/>
          </a:xfrm>
          <a:prstGeom prst="rect">
            <a:avLst/>
          </a:prstGeom>
          <a:noFill/>
          <a:ln>
            <a:noFill/>
          </a:ln>
        </p:spPr>
      </p:pic>
    </p:spTree>
    <p:extLst>
      <p:ext uri="{BB962C8B-B14F-4D97-AF65-F5344CB8AC3E}">
        <p14:creationId xmlns:p14="http://schemas.microsoft.com/office/powerpoint/2010/main" val="4173001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lstStyle/>
          <a:p>
            <a:pPr algn="l"/>
            <a:r>
              <a:rPr lang="en-US"/>
              <a:t>Sequence Diagram: Đăng ký tài khoản</a:t>
            </a:r>
          </a:p>
        </p:txBody>
      </p:sp>
      <p:pic>
        <p:nvPicPr>
          <p:cNvPr id="4" name="Picture 3">
            <a:extLst>
              <a:ext uri="{FF2B5EF4-FFF2-40B4-BE49-F238E27FC236}">
                <a16:creationId xmlns:a16="http://schemas.microsoft.com/office/drawing/2014/main" xmlns="" id="{5A91B76D-C41C-4C56-8688-B56E6ED78A0B}"/>
              </a:ext>
            </a:extLst>
          </p:cNvPr>
          <p:cNvPicPr/>
          <p:nvPr/>
        </p:nvPicPr>
        <p:blipFill>
          <a:blip r:embed="rId2">
            <a:extLst>
              <a:ext uri="{28A0092B-C50C-407E-A947-70E740481C1C}">
                <a14:useLocalDpi xmlns:a14="http://schemas.microsoft.com/office/drawing/2010/main" val="0"/>
              </a:ext>
            </a:extLst>
          </a:blip>
          <a:stretch>
            <a:fillRect/>
          </a:stretch>
        </p:blipFill>
        <p:spPr>
          <a:xfrm>
            <a:off x="2609352" y="1538287"/>
            <a:ext cx="6973297" cy="4917227"/>
          </a:xfrm>
          <a:prstGeom prst="rect">
            <a:avLst/>
          </a:prstGeom>
        </p:spPr>
      </p:pic>
    </p:spTree>
    <p:extLst>
      <p:ext uri="{BB962C8B-B14F-4D97-AF65-F5344CB8AC3E}">
        <p14:creationId xmlns:p14="http://schemas.microsoft.com/office/powerpoint/2010/main" val="407353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lstStyle/>
          <a:p>
            <a:pPr algn="l"/>
            <a:r>
              <a:rPr lang="en-US"/>
              <a:t>Sequence Diagram: Đăng nhập</a:t>
            </a:r>
          </a:p>
        </p:txBody>
      </p:sp>
      <p:pic>
        <p:nvPicPr>
          <p:cNvPr id="5" name="Picture 4">
            <a:extLst>
              <a:ext uri="{FF2B5EF4-FFF2-40B4-BE49-F238E27FC236}">
                <a16:creationId xmlns:a16="http://schemas.microsoft.com/office/drawing/2014/main" xmlns="" id="{7AAFF4B8-B6B6-4030-AAF4-F6B196DB3C29}"/>
              </a:ext>
            </a:extLst>
          </p:cNvPr>
          <p:cNvPicPr/>
          <p:nvPr/>
        </p:nvPicPr>
        <p:blipFill>
          <a:blip r:embed="rId2">
            <a:extLst>
              <a:ext uri="{28A0092B-C50C-407E-A947-70E740481C1C}">
                <a14:useLocalDpi xmlns:a14="http://schemas.microsoft.com/office/drawing/2010/main" val="0"/>
              </a:ext>
            </a:extLst>
          </a:blip>
          <a:stretch>
            <a:fillRect/>
          </a:stretch>
        </p:blipFill>
        <p:spPr>
          <a:xfrm>
            <a:off x="2033255" y="1681162"/>
            <a:ext cx="8125490" cy="4937177"/>
          </a:xfrm>
          <a:prstGeom prst="rect">
            <a:avLst/>
          </a:prstGeom>
        </p:spPr>
      </p:pic>
    </p:spTree>
    <p:extLst>
      <p:ext uri="{BB962C8B-B14F-4D97-AF65-F5344CB8AC3E}">
        <p14:creationId xmlns:p14="http://schemas.microsoft.com/office/powerpoint/2010/main" val="79516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78FD0C1-8AC2-4D62-B2E9-5BF21A2A1358}"/>
              </a:ext>
            </a:extLst>
          </p:cNvPr>
          <p:cNvSpPr txBox="1"/>
          <p:nvPr/>
        </p:nvSpPr>
        <p:spPr>
          <a:xfrm>
            <a:off x="2343705" y="1278384"/>
            <a:ext cx="730632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1. Yêu cầu:</a:t>
            </a:r>
          </a:p>
        </p:txBody>
      </p:sp>
      <p:sp>
        <p:nvSpPr>
          <p:cNvPr id="5" name="TextBox 4">
            <a:extLst>
              <a:ext uri="{FF2B5EF4-FFF2-40B4-BE49-F238E27FC236}">
                <a16:creationId xmlns:a16="http://schemas.microsoft.com/office/drawing/2014/main" xmlns="" id="{0BF8ED3A-1DDD-4430-BC3C-8DC3392A9DEA}"/>
              </a:ext>
            </a:extLst>
          </p:cNvPr>
          <p:cNvSpPr txBox="1"/>
          <p:nvPr/>
        </p:nvSpPr>
        <p:spPr>
          <a:xfrm>
            <a:off x="2343705" y="2352583"/>
            <a:ext cx="9430851"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Làm một website học tiếng Anh dành cho lứa tuổi 5-10 tuổi, theo chủ đề gia đình, động vật</a:t>
            </a:r>
          </a:p>
          <a:p>
            <a:r>
              <a:rPr lang="en-US">
                <a:latin typeface="Arial" panose="020B0604020202020204" pitchFamily="34" charset="0"/>
                <a:cs typeface="Arial" panose="020B0604020202020204" pitchFamily="34" charset="0"/>
              </a:rPr>
              <a:t>cây cối.</a:t>
            </a:r>
          </a:p>
          <a:p>
            <a:r>
              <a:rPr lang="en-US">
                <a:latin typeface="Arial" panose="020B0604020202020204" pitchFamily="34" charset="0"/>
                <a:cs typeface="Arial" panose="020B0604020202020204" pitchFamily="34" charset="0"/>
              </a:rPr>
              <a:t>Có các bài học, kèm bài tập nhỏ theo từng bài học và bài tập lớn theo từng chủ đề.</a:t>
            </a:r>
          </a:p>
        </p:txBody>
      </p:sp>
    </p:spTree>
    <p:extLst>
      <p:ext uri="{BB962C8B-B14F-4D97-AF65-F5344CB8AC3E}">
        <p14:creationId xmlns:p14="http://schemas.microsoft.com/office/powerpoint/2010/main" val="20849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normAutofit fontScale="90000"/>
          </a:bodyPr>
          <a:lstStyle/>
          <a:p>
            <a:pPr algn="l"/>
            <a:r>
              <a:rPr lang="en-US"/>
              <a:t>Sequence Diagram: </a:t>
            </a:r>
            <a:r>
              <a:rPr lang="en-US" smtClean="0"/>
              <a:t>Hiển thị bài học, bài kiểm tra</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762" y="1557338"/>
            <a:ext cx="7474639" cy="4400550"/>
          </a:xfrm>
          <a:prstGeom prst="rect">
            <a:avLst/>
          </a:prstGeom>
        </p:spPr>
      </p:pic>
    </p:spTree>
    <p:extLst>
      <p:ext uri="{BB962C8B-B14F-4D97-AF65-F5344CB8AC3E}">
        <p14:creationId xmlns:p14="http://schemas.microsoft.com/office/powerpoint/2010/main" val="406968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lstStyle/>
          <a:p>
            <a:pPr algn="l"/>
            <a:r>
              <a:rPr lang="en-US"/>
              <a:t>Sequence Diagram: Quản lý tài </a:t>
            </a:r>
            <a:r>
              <a:rPr lang="en-US" smtClean="0"/>
              <a:t>khoản (thêm)</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381" y="1643285"/>
            <a:ext cx="9167294" cy="4168184"/>
          </a:xfrm>
          <a:prstGeom prst="rect">
            <a:avLst/>
          </a:prstGeom>
        </p:spPr>
      </p:pic>
    </p:spTree>
    <p:extLst>
      <p:ext uri="{BB962C8B-B14F-4D97-AF65-F5344CB8AC3E}">
        <p14:creationId xmlns:p14="http://schemas.microsoft.com/office/powerpoint/2010/main" val="406635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lstStyle/>
          <a:p>
            <a:pPr algn="l"/>
            <a:r>
              <a:rPr lang="en-US"/>
              <a:t>Sequence Diagram: Quản lý tài </a:t>
            </a:r>
            <a:r>
              <a:rPr lang="en-US" smtClean="0"/>
              <a:t>khoản (xóa)</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571" y="1633761"/>
            <a:ext cx="9416798" cy="4052663"/>
          </a:xfrm>
          <a:prstGeom prst="rect">
            <a:avLst/>
          </a:prstGeom>
        </p:spPr>
      </p:pic>
    </p:spTree>
    <p:extLst>
      <p:ext uri="{BB962C8B-B14F-4D97-AF65-F5344CB8AC3E}">
        <p14:creationId xmlns:p14="http://schemas.microsoft.com/office/powerpoint/2010/main" val="236780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31D5B-BA20-4A09-A896-36B59BC18D8B}"/>
              </a:ext>
            </a:extLst>
          </p:cNvPr>
          <p:cNvSpPr>
            <a:spLocks noGrp="1"/>
          </p:cNvSpPr>
          <p:nvPr>
            <p:ph type="title"/>
          </p:nvPr>
        </p:nvSpPr>
        <p:spPr>
          <a:xfrm>
            <a:off x="1484311" y="685801"/>
            <a:ext cx="10018713" cy="728330"/>
          </a:xfrm>
        </p:spPr>
        <p:txBody>
          <a:bodyPr>
            <a:normAutofit/>
          </a:bodyPr>
          <a:lstStyle/>
          <a:p>
            <a:pPr algn="l"/>
            <a:r>
              <a:rPr lang="en-US"/>
              <a:t>Sequence Diagram: Quản lý tài </a:t>
            </a:r>
            <a:r>
              <a:rPr lang="en-US" smtClean="0"/>
              <a:t>khoản (xem)</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00" y="1567095"/>
            <a:ext cx="9137230" cy="4362218"/>
          </a:xfrm>
          <a:prstGeom prst="rect">
            <a:avLst/>
          </a:prstGeom>
        </p:spPr>
      </p:pic>
    </p:spTree>
    <p:extLst>
      <p:ext uri="{BB962C8B-B14F-4D97-AF65-F5344CB8AC3E}">
        <p14:creationId xmlns:p14="http://schemas.microsoft.com/office/powerpoint/2010/main" val="146849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5062B-B27C-4192-BE37-BF9D35B41B20}"/>
              </a:ext>
            </a:extLst>
          </p:cNvPr>
          <p:cNvSpPr>
            <a:spLocks noGrp="1"/>
          </p:cNvSpPr>
          <p:nvPr>
            <p:ph type="title"/>
          </p:nvPr>
        </p:nvSpPr>
        <p:spPr>
          <a:xfrm>
            <a:off x="1484311" y="685800"/>
            <a:ext cx="10018713" cy="866553"/>
          </a:xfrm>
        </p:spPr>
        <p:txBody>
          <a:bodyPr/>
          <a:lstStyle/>
          <a:p>
            <a:pPr algn="l"/>
            <a:r>
              <a:rPr lang="en-US"/>
              <a:t>Class diagram: Thêm bài học</a:t>
            </a:r>
          </a:p>
        </p:txBody>
      </p:sp>
      <p:pic>
        <p:nvPicPr>
          <p:cNvPr id="4" name="Picture 3" descr="Diagram&#10;&#10;Description automatically generated">
            <a:extLst>
              <a:ext uri="{FF2B5EF4-FFF2-40B4-BE49-F238E27FC236}">
                <a16:creationId xmlns:a16="http://schemas.microsoft.com/office/drawing/2014/main" xmlns="" id="{A73A24EE-F134-4ABE-8218-82508CE0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329" y="1761474"/>
            <a:ext cx="6751343" cy="4301741"/>
          </a:xfrm>
          <a:prstGeom prst="rect">
            <a:avLst/>
          </a:prstGeom>
        </p:spPr>
      </p:pic>
    </p:spTree>
    <p:extLst>
      <p:ext uri="{BB962C8B-B14F-4D97-AF65-F5344CB8AC3E}">
        <p14:creationId xmlns:p14="http://schemas.microsoft.com/office/powerpoint/2010/main" val="299738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5062B-B27C-4192-BE37-BF9D35B41B20}"/>
              </a:ext>
            </a:extLst>
          </p:cNvPr>
          <p:cNvSpPr>
            <a:spLocks noGrp="1"/>
          </p:cNvSpPr>
          <p:nvPr>
            <p:ph type="title"/>
          </p:nvPr>
        </p:nvSpPr>
        <p:spPr>
          <a:xfrm>
            <a:off x="1484311" y="685800"/>
            <a:ext cx="10018713" cy="866553"/>
          </a:xfrm>
        </p:spPr>
        <p:txBody>
          <a:bodyPr/>
          <a:lstStyle/>
          <a:p>
            <a:pPr algn="l"/>
            <a:r>
              <a:rPr lang="en-US"/>
              <a:t>Class diagram: Đăng ký</a:t>
            </a:r>
          </a:p>
        </p:txBody>
      </p:sp>
      <p:pic>
        <p:nvPicPr>
          <p:cNvPr id="5" name="Picture 4">
            <a:extLst>
              <a:ext uri="{FF2B5EF4-FFF2-40B4-BE49-F238E27FC236}">
                <a16:creationId xmlns:a16="http://schemas.microsoft.com/office/drawing/2014/main" xmlns="" id="{8F185E19-CC12-43CB-A8BD-AEBF1020ECEB}"/>
              </a:ext>
            </a:extLst>
          </p:cNvPr>
          <p:cNvPicPr/>
          <p:nvPr/>
        </p:nvPicPr>
        <p:blipFill>
          <a:blip r:embed="rId3">
            <a:extLst>
              <a:ext uri="{28A0092B-C50C-407E-A947-70E740481C1C}">
                <a14:useLocalDpi xmlns:a14="http://schemas.microsoft.com/office/drawing/2010/main" val="0"/>
              </a:ext>
            </a:extLst>
          </a:blip>
          <a:stretch>
            <a:fillRect/>
          </a:stretch>
        </p:blipFill>
        <p:spPr>
          <a:xfrm>
            <a:off x="2411831" y="2181225"/>
            <a:ext cx="7368338" cy="4357798"/>
          </a:xfrm>
          <a:prstGeom prst="rect">
            <a:avLst/>
          </a:prstGeom>
        </p:spPr>
      </p:pic>
    </p:spTree>
    <p:extLst>
      <p:ext uri="{BB962C8B-B14F-4D97-AF65-F5344CB8AC3E}">
        <p14:creationId xmlns:p14="http://schemas.microsoft.com/office/powerpoint/2010/main" val="218451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5062B-B27C-4192-BE37-BF9D35B41B20}"/>
              </a:ext>
            </a:extLst>
          </p:cNvPr>
          <p:cNvSpPr>
            <a:spLocks noGrp="1"/>
          </p:cNvSpPr>
          <p:nvPr>
            <p:ph type="title"/>
          </p:nvPr>
        </p:nvSpPr>
        <p:spPr>
          <a:xfrm>
            <a:off x="1484311" y="685800"/>
            <a:ext cx="10018713" cy="866553"/>
          </a:xfrm>
        </p:spPr>
        <p:txBody>
          <a:bodyPr/>
          <a:lstStyle/>
          <a:p>
            <a:pPr algn="l"/>
            <a:r>
              <a:rPr lang="en-US"/>
              <a:t>Class diagram: Đăng nhập</a:t>
            </a:r>
          </a:p>
        </p:txBody>
      </p:sp>
      <p:pic>
        <p:nvPicPr>
          <p:cNvPr id="4" name="Picture 3">
            <a:extLst>
              <a:ext uri="{FF2B5EF4-FFF2-40B4-BE49-F238E27FC236}">
                <a16:creationId xmlns:a16="http://schemas.microsoft.com/office/drawing/2014/main" xmlns="" id="{55E9D5A9-AEC3-4163-8B1C-7B886065FDD3}"/>
              </a:ext>
            </a:extLst>
          </p:cNvPr>
          <p:cNvPicPr/>
          <p:nvPr/>
        </p:nvPicPr>
        <p:blipFill>
          <a:blip r:embed="rId3">
            <a:extLst>
              <a:ext uri="{28A0092B-C50C-407E-A947-70E740481C1C}">
                <a14:useLocalDpi xmlns:a14="http://schemas.microsoft.com/office/drawing/2010/main" val="0"/>
              </a:ext>
            </a:extLst>
          </a:blip>
          <a:stretch>
            <a:fillRect/>
          </a:stretch>
        </p:blipFill>
        <p:spPr>
          <a:xfrm>
            <a:off x="2508896" y="2082482"/>
            <a:ext cx="7174208" cy="4324921"/>
          </a:xfrm>
          <a:prstGeom prst="rect">
            <a:avLst/>
          </a:prstGeom>
        </p:spPr>
      </p:pic>
    </p:spTree>
    <p:extLst>
      <p:ext uri="{BB962C8B-B14F-4D97-AF65-F5344CB8AC3E}">
        <p14:creationId xmlns:p14="http://schemas.microsoft.com/office/powerpoint/2010/main" val="3722838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5062B-B27C-4192-BE37-BF9D35B41B20}"/>
              </a:ext>
            </a:extLst>
          </p:cNvPr>
          <p:cNvSpPr>
            <a:spLocks noGrp="1"/>
          </p:cNvSpPr>
          <p:nvPr>
            <p:ph type="title"/>
          </p:nvPr>
        </p:nvSpPr>
        <p:spPr>
          <a:xfrm>
            <a:off x="1484311" y="685800"/>
            <a:ext cx="10018713" cy="866553"/>
          </a:xfrm>
        </p:spPr>
        <p:txBody>
          <a:bodyPr/>
          <a:lstStyle/>
          <a:p>
            <a:pPr algn="l"/>
            <a:r>
              <a:rPr lang="en-US"/>
              <a:t>Class diagram: </a:t>
            </a:r>
            <a:r>
              <a:rPr lang="en-US" smtClean="0"/>
              <a:t>Hiển thị bài học, bài kiểm tra</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64" y="2029000"/>
            <a:ext cx="8329612" cy="3365479"/>
          </a:xfrm>
          <a:prstGeom prst="rect">
            <a:avLst/>
          </a:prstGeom>
        </p:spPr>
      </p:pic>
    </p:spTree>
    <p:extLst>
      <p:ext uri="{BB962C8B-B14F-4D97-AF65-F5344CB8AC3E}">
        <p14:creationId xmlns:p14="http://schemas.microsoft.com/office/powerpoint/2010/main" val="1937824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5062B-B27C-4192-BE37-BF9D35B41B20}"/>
              </a:ext>
            </a:extLst>
          </p:cNvPr>
          <p:cNvSpPr>
            <a:spLocks noGrp="1"/>
          </p:cNvSpPr>
          <p:nvPr>
            <p:ph type="title"/>
          </p:nvPr>
        </p:nvSpPr>
        <p:spPr>
          <a:xfrm>
            <a:off x="1484311" y="685800"/>
            <a:ext cx="10018713" cy="866553"/>
          </a:xfrm>
        </p:spPr>
        <p:txBody>
          <a:bodyPr/>
          <a:lstStyle/>
          <a:p>
            <a:pPr algn="l"/>
            <a:r>
              <a:rPr lang="en-US"/>
              <a:t>Class diagram: Quản lý tài khoản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688" y="2176619"/>
            <a:ext cx="9029353" cy="3452656"/>
          </a:xfrm>
          <a:prstGeom prst="rect">
            <a:avLst/>
          </a:prstGeom>
        </p:spPr>
      </p:pic>
    </p:spTree>
    <p:extLst>
      <p:ext uri="{BB962C8B-B14F-4D97-AF65-F5344CB8AC3E}">
        <p14:creationId xmlns:p14="http://schemas.microsoft.com/office/powerpoint/2010/main" val="429411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xmlns="" id="{5DA20628-6F42-46C6-9B55-842D96217484}"/>
              </a:ext>
            </a:extLst>
          </p:cNvPr>
          <p:cNvPicPr>
            <a:picLocks noChangeAspect="1"/>
          </p:cNvPicPr>
          <p:nvPr/>
        </p:nvPicPr>
        <p:blipFill>
          <a:blip r:embed="rId3"/>
          <a:stretch>
            <a:fillRect/>
          </a:stretch>
        </p:blipFill>
        <p:spPr>
          <a:xfrm>
            <a:off x="1086644" y="1664364"/>
            <a:ext cx="10018713" cy="4805639"/>
          </a:xfrm>
          <a:prstGeom prst="rect">
            <a:avLst/>
          </a:prstGeom>
        </p:spPr>
      </p:pic>
      <p:sp>
        <p:nvSpPr>
          <p:cNvPr id="5" name="Rectangle 4">
            <a:extLst>
              <a:ext uri="{FF2B5EF4-FFF2-40B4-BE49-F238E27FC236}">
                <a16:creationId xmlns:a16="http://schemas.microsoft.com/office/drawing/2014/main" xmlns="" id="{F68E456C-4838-4E8C-9E23-D4EB5EF64375}"/>
              </a:ext>
            </a:extLst>
          </p:cNvPr>
          <p:cNvSpPr/>
          <p:nvPr/>
        </p:nvSpPr>
        <p:spPr>
          <a:xfrm>
            <a:off x="2477386" y="2222205"/>
            <a:ext cx="829340" cy="520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61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0B5365-37A1-46C6-9F92-EA189ED5635E}"/>
              </a:ext>
            </a:extLst>
          </p:cNvPr>
          <p:cNvSpPr txBox="1"/>
          <p:nvPr/>
        </p:nvSpPr>
        <p:spPr>
          <a:xfrm>
            <a:off x="2273741" y="186114"/>
            <a:ext cx="141577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2. Phân tích</a:t>
            </a:r>
          </a:p>
        </p:txBody>
      </p:sp>
      <p:graphicFrame>
        <p:nvGraphicFramePr>
          <p:cNvPr id="9" name="Diagram 8">
            <a:extLst>
              <a:ext uri="{FF2B5EF4-FFF2-40B4-BE49-F238E27FC236}">
                <a16:creationId xmlns:a16="http://schemas.microsoft.com/office/drawing/2014/main" xmlns="" id="{3CA5B5A9-6739-4C6B-9058-E04B6C87DCE8}"/>
              </a:ext>
            </a:extLst>
          </p:cNvPr>
          <p:cNvGraphicFramePr/>
          <p:nvPr>
            <p:extLst>
              <p:ext uri="{D42A27DB-BD31-4B8C-83A1-F6EECF244321}">
                <p14:modId xmlns:p14="http://schemas.microsoft.com/office/powerpoint/2010/main" val="68006733"/>
              </p:ext>
            </p:extLst>
          </p:nvPr>
        </p:nvGraphicFramePr>
        <p:xfrm>
          <a:off x="2032000" y="719666"/>
          <a:ext cx="8255000" cy="5539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876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6" name="Picture 5">
            <a:extLst>
              <a:ext uri="{FF2B5EF4-FFF2-40B4-BE49-F238E27FC236}">
                <a16:creationId xmlns:a16="http://schemas.microsoft.com/office/drawing/2014/main" xmlns="" id="{A378F24C-992E-4873-9CE0-6C604AAF570D}"/>
              </a:ext>
            </a:extLst>
          </p:cNvPr>
          <p:cNvPicPr>
            <a:picLocks noChangeAspect="1"/>
          </p:cNvPicPr>
          <p:nvPr/>
        </p:nvPicPr>
        <p:blipFill>
          <a:blip r:embed="rId3"/>
          <a:stretch>
            <a:fillRect/>
          </a:stretch>
        </p:blipFill>
        <p:spPr>
          <a:xfrm>
            <a:off x="1127051" y="1558075"/>
            <a:ext cx="9937898" cy="4839549"/>
          </a:xfrm>
          <a:prstGeom prst="rect">
            <a:avLst/>
          </a:prstGeom>
        </p:spPr>
      </p:pic>
    </p:spTree>
    <p:extLst>
      <p:ext uri="{BB962C8B-B14F-4D97-AF65-F5344CB8AC3E}">
        <p14:creationId xmlns:p14="http://schemas.microsoft.com/office/powerpoint/2010/main" val="2876757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xmlns="" id="{2AC889E7-4D78-4194-BDBE-3B9A0ECD2659}"/>
              </a:ext>
            </a:extLst>
          </p:cNvPr>
          <p:cNvPicPr>
            <a:picLocks noChangeAspect="1"/>
          </p:cNvPicPr>
          <p:nvPr/>
        </p:nvPicPr>
        <p:blipFill>
          <a:blip r:embed="rId3"/>
          <a:stretch>
            <a:fillRect/>
          </a:stretch>
        </p:blipFill>
        <p:spPr>
          <a:xfrm>
            <a:off x="2124075" y="2838450"/>
            <a:ext cx="7943850" cy="1181100"/>
          </a:xfrm>
          <a:prstGeom prst="rect">
            <a:avLst/>
          </a:prstGeom>
        </p:spPr>
      </p:pic>
    </p:spTree>
    <p:extLst>
      <p:ext uri="{BB962C8B-B14F-4D97-AF65-F5344CB8AC3E}">
        <p14:creationId xmlns:p14="http://schemas.microsoft.com/office/powerpoint/2010/main" val="4051146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5" name="Picture 4">
            <a:extLst>
              <a:ext uri="{FF2B5EF4-FFF2-40B4-BE49-F238E27FC236}">
                <a16:creationId xmlns:a16="http://schemas.microsoft.com/office/drawing/2014/main" xmlns="" id="{67378071-BC63-42DA-A9FC-EC72354C7B3C}"/>
              </a:ext>
            </a:extLst>
          </p:cNvPr>
          <p:cNvPicPr>
            <a:picLocks noChangeAspect="1"/>
          </p:cNvPicPr>
          <p:nvPr/>
        </p:nvPicPr>
        <p:blipFill>
          <a:blip r:embed="rId3"/>
          <a:stretch>
            <a:fillRect/>
          </a:stretch>
        </p:blipFill>
        <p:spPr>
          <a:xfrm>
            <a:off x="1086644" y="1524850"/>
            <a:ext cx="10018713" cy="4863250"/>
          </a:xfrm>
          <a:prstGeom prst="rect">
            <a:avLst/>
          </a:prstGeom>
        </p:spPr>
      </p:pic>
      <p:sp>
        <p:nvSpPr>
          <p:cNvPr id="6" name="Rectangle 5">
            <a:extLst>
              <a:ext uri="{FF2B5EF4-FFF2-40B4-BE49-F238E27FC236}">
                <a16:creationId xmlns:a16="http://schemas.microsoft.com/office/drawing/2014/main" xmlns="" id="{9E3B1E02-5C1D-4E12-B7E0-538B1C03B173}"/>
              </a:ext>
            </a:extLst>
          </p:cNvPr>
          <p:cNvSpPr/>
          <p:nvPr/>
        </p:nvSpPr>
        <p:spPr>
          <a:xfrm>
            <a:off x="2424223" y="5528930"/>
            <a:ext cx="1222744"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48FD8CBB-6EA1-4274-B485-9953A6406B66}"/>
              </a:ext>
            </a:extLst>
          </p:cNvPr>
          <p:cNvCxnSpPr/>
          <p:nvPr/>
        </p:nvCxnSpPr>
        <p:spPr>
          <a:xfrm flipH="1" flipV="1">
            <a:off x="3646967" y="5773479"/>
            <a:ext cx="1041991" cy="212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43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xmlns="" id="{2D1131CA-D1D3-4B23-AA49-83DA4B455276}"/>
              </a:ext>
            </a:extLst>
          </p:cNvPr>
          <p:cNvPicPr>
            <a:picLocks noChangeAspect="1"/>
          </p:cNvPicPr>
          <p:nvPr/>
        </p:nvPicPr>
        <p:blipFill>
          <a:blip r:embed="rId3"/>
          <a:stretch>
            <a:fillRect/>
          </a:stretch>
        </p:blipFill>
        <p:spPr>
          <a:xfrm>
            <a:off x="657447" y="2645164"/>
            <a:ext cx="10877107" cy="1567671"/>
          </a:xfrm>
          <a:prstGeom prst="rect">
            <a:avLst/>
          </a:prstGeom>
        </p:spPr>
      </p:pic>
    </p:spTree>
    <p:extLst>
      <p:ext uri="{BB962C8B-B14F-4D97-AF65-F5344CB8AC3E}">
        <p14:creationId xmlns:p14="http://schemas.microsoft.com/office/powerpoint/2010/main" val="253573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071F0ED-E298-4C56-A8B0-ADF9C1DC736C}"/>
              </a:ext>
            </a:extLst>
          </p:cNvPr>
          <p:cNvSpPr txBox="1"/>
          <p:nvPr/>
        </p:nvSpPr>
        <p:spPr>
          <a:xfrm>
            <a:off x="2317072" y="1411550"/>
            <a:ext cx="560602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3. Các chức năng cơ bản ( Functional requirements )</a:t>
            </a:r>
          </a:p>
        </p:txBody>
      </p:sp>
      <p:sp>
        <p:nvSpPr>
          <p:cNvPr id="3" name="TextBox 2">
            <a:extLst>
              <a:ext uri="{FF2B5EF4-FFF2-40B4-BE49-F238E27FC236}">
                <a16:creationId xmlns:a16="http://schemas.microsoft.com/office/drawing/2014/main" xmlns="" id="{4CAC7E03-AEF0-4442-9677-A135CAB708A1}"/>
              </a:ext>
            </a:extLst>
          </p:cNvPr>
          <p:cNvSpPr txBox="1"/>
          <p:nvPr/>
        </p:nvSpPr>
        <p:spPr>
          <a:xfrm>
            <a:off x="2539014" y="2032986"/>
            <a:ext cx="3647152" cy="1477328"/>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người dùng:</a:t>
            </a:r>
          </a:p>
          <a:p>
            <a:r>
              <a:rPr lang="en-US">
                <a:latin typeface="Arial" panose="020B0604020202020204" pitchFamily="34" charset="0"/>
                <a:cs typeface="Arial" panose="020B0604020202020204" pitchFamily="34" charset="0"/>
              </a:rPr>
              <a:t>	Đăng ký, đăng nhập.</a:t>
            </a:r>
          </a:p>
          <a:p>
            <a:r>
              <a:rPr lang="en-US">
                <a:latin typeface="Arial" panose="020B0604020202020204" pitchFamily="34" charset="0"/>
                <a:cs typeface="Arial" panose="020B0604020202020204" pitchFamily="34" charset="0"/>
              </a:rPr>
              <a:t>	Học bài học theo lộ trình.</a:t>
            </a:r>
          </a:p>
          <a:p>
            <a:r>
              <a:rPr lang="en-US">
                <a:latin typeface="Arial" panose="020B0604020202020204" pitchFamily="34" charset="0"/>
                <a:cs typeface="Arial" panose="020B0604020202020204" pitchFamily="34" charset="0"/>
              </a:rPr>
              <a:t>	Làm bài test kết thúc bài học.</a:t>
            </a:r>
          </a:p>
          <a:p>
            <a:r>
              <a:rPr lang="en-US">
                <a:latin typeface="Arial" panose="020B0604020202020204" pitchFamily="34" charset="0"/>
                <a:cs typeface="Arial" panose="020B0604020202020204" pitchFamily="34" charset="0"/>
              </a:rPr>
              <a:t>	Làm bài test kết thúc chủ đề</a:t>
            </a:r>
            <a:r>
              <a:rPr lang="en-US"/>
              <a:t>.</a:t>
            </a:r>
          </a:p>
        </p:txBody>
      </p:sp>
      <p:sp>
        <p:nvSpPr>
          <p:cNvPr id="4" name="TextBox 3">
            <a:extLst>
              <a:ext uri="{FF2B5EF4-FFF2-40B4-BE49-F238E27FC236}">
                <a16:creationId xmlns:a16="http://schemas.microsoft.com/office/drawing/2014/main" xmlns="" id="{6A8979D4-984F-45F8-953F-DAF9248ADA52}"/>
              </a:ext>
            </a:extLst>
          </p:cNvPr>
          <p:cNvSpPr txBox="1"/>
          <p:nvPr/>
        </p:nvSpPr>
        <p:spPr>
          <a:xfrm>
            <a:off x="2539014" y="3968319"/>
            <a:ext cx="4657044"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admin:</a:t>
            </a:r>
          </a:p>
          <a:p>
            <a:r>
              <a:rPr lang="en-US">
                <a:latin typeface="Arial" panose="020B0604020202020204" pitchFamily="34" charset="0"/>
                <a:cs typeface="Arial" panose="020B0604020202020204" pitchFamily="34" charset="0"/>
              </a:rPr>
              <a:t>	Quản lý tài khoản người dung.</a:t>
            </a:r>
          </a:p>
          <a:p>
            <a:r>
              <a:rPr lang="en-US">
                <a:latin typeface="Arial" panose="020B0604020202020204" pitchFamily="34" charset="0"/>
                <a:cs typeface="Arial" panose="020B0604020202020204" pitchFamily="34" charset="0"/>
              </a:rPr>
              <a:t>	Xây dựng bài học, bài test theo chủ đề</a:t>
            </a:r>
            <a:r>
              <a:rPr lang="en-US"/>
              <a:t>.</a:t>
            </a:r>
          </a:p>
          <a:p>
            <a:r>
              <a:rPr lang="en-US"/>
              <a:t>	</a:t>
            </a:r>
            <a:r>
              <a:rPr lang="en-US">
                <a:latin typeface="Arial" panose="020B0604020202020204" pitchFamily="34" charset="0"/>
                <a:cs typeface="Arial" panose="020B0604020202020204" pitchFamily="34" charset="0"/>
              </a:rPr>
              <a:t>Thêm, chỉnh sửa bài học.</a:t>
            </a:r>
          </a:p>
        </p:txBody>
      </p:sp>
    </p:spTree>
    <p:extLst>
      <p:ext uri="{BB962C8B-B14F-4D97-AF65-F5344CB8AC3E}">
        <p14:creationId xmlns:p14="http://schemas.microsoft.com/office/powerpoint/2010/main" val="223049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75253E-50E0-44DE-AA56-31FAED954709}"/>
              </a:ext>
            </a:extLst>
          </p:cNvPr>
          <p:cNvSpPr txBox="1"/>
          <p:nvPr/>
        </p:nvSpPr>
        <p:spPr>
          <a:xfrm>
            <a:off x="2244570" y="1385763"/>
            <a:ext cx="6823229" cy="1200329"/>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năng ( non-functional requirement)</a:t>
            </a:r>
          </a:p>
          <a:p>
            <a:r>
              <a:rPr lang="en-US">
                <a:latin typeface="Arial" panose="020B0604020202020204" pitchFamily="34" charset="0"/>
                <a:cs typeface="Arial" panose="020B0604020202020204" pitchFamily="34" charset="0"/>
              </a:rPr>
              <a:t>	Chạy trên môi trường website, có thể sử dụng bằng laptop, PC, tablet, smart phone.</a:t>
            </a:r>
          </a:p>
          <a:p>
            <a:r>
              <a:rPr lang="en-US">
                <a:latin typeface="Arial" panose="020B0604020202020204" pitchFamily="34" charset="0"/>
                <a:cs typeface="Arial" panose="020B0604020202020204" pitchFamily="34" charset="0"/>
              </a:rPr>
              <a:t>	Sử dụng HTML5, CSS, JSP/Servlet, MVC.</a:t>
            </a:r>
          </a:p>
        </p:txBody>
      </p:sp>
    </p:spTree>
    <p:extLst>
      <p:ext uri="{BB962C8B-B14F-4D97-AF65-F5344CB8AC3E}">
        <p14:creationId xmlns:p14="http://schemas.microsoft.com/office/powerpoint/2010/main" val="396170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136A34D-9D3C-4A6C-9C56-7B80CB3FF455}"/>
              </a:ext>
            </a:extLst>
          </p:cNvPr>
          <p:cNvSpPr txBox="1"/>
          <p:nvPr/>
        </p:nvSpPr>
        <p:spPr>
          <a:xfrm>
            <a:off x="1713390" y="1056443"/>
            <a:ext cx="248016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4. Công nghệ sử dụng</a:t>
            </a:r>
          </a:p>
        </p:txBody>
      </p:sp>
      <p:sp>
        <p:nvSpPr>
          <p:cNvPr id="3" name="TextBox 2">
            <a:extLst>
              <a:ext uri="{FF2B5EF4-FFF2-40B4-BE49-F238E27FC236}">
                <a16:creationId xmlns:a16="http://schemas.microsoft.com/office/drawing/2014/main" xmlns="" id="{6EBA53D9-2994-47EB-85D0-FCF147C1946B}"/>
              </a:ext>
            </a:extLst>
          </p:cNvPr>
          <p:cNvSpPr txBox="1"/>
          <p:nvPr/>
        </p:nvSpPr>
        <p:spPr>
          <a:xfrm>
            <a:off x="1855433" y="2237173"/>
            <a:ext cx="337784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Java ngôn ngữ làm trình chính.</a:t>
            </a:r>
          </a:p>
          <a:p>
            <a:r>
              <a:rPr lang="en-US">
                <a:latin typeface="Arial" panose="020B0604020202020204" pitchFamily="34" charset="0"/>
                <a:cs typeface="Arial" panose="020B0604020202020204" pitchFamily="34" charset="0"/>
              </a:rPr>
              <a:t>SQL ngôn ngữ truy vấn CSDL.</a:t>
            </a:r>
          </a:p>
          <a:p>
            <a:r>
              <a:rPr lang="en-US">
                <a:latin typeface="Arial" panose="020B0604020202020204" pitchFamily="34" charset="0"/>
                <a:cs typeface="Arial" panose="020B0604020202020204" pitchFamily="34" charset="0"/>
              </a:rPr>
              <a:t>Intelliji ứng dụng lập trình.</a:t>
            </a:r>
          </a:p>
        </p:txBody>
      </p:sp>
    </p:spTree>
    <p:extLst>
      <p:ext uri="{BB962C8B-B14F-4D97-AF65-F5344CB8AC3E}">
        <p14:creationId xmlns:p14="http://schemas.microsoft.com/office/powerpoint/2010/main" val="352109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F7405F-FE43-4DA3-8DE5-FB8812FB4913}"/>
              </a:ext>
            </a:extLst>
          </p:cNvPr>
          <p:cNvSpPr txBox="1"/>
          <p:nvPr/>
        </p:nvSpPr>
        <p:spPr>
          <a:xfrm>
            <a:off x="1915886" y="315686"/>
            <a:ext cx="2492990"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5. Use – case diagram</a:t>
            </a:r>
          </a:p>
        </p:txBody>
      </p:sp>
      <p:pic>
        <p:nvPicPr>
          <p:cNvPr id="5" name="Picture 4" descr="Diagram&#10;&#10;Description automatically generated">
            <a:extLst>
              <a:ext uri="{FF2B5EF4-FFF2-40B4-BE49-F238E27FC236}">
                <a16:creationId xmlns:a16="http://schemas.microsoft.com/office/drawing/2014/main" xmlns="" id="{B1C45841-67FB-49D5-A161-644A2676E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9" y="0"/>
            <a:ext cx="5672585" cy="6858000"/>
          </a:xfrm>
          <a:prstGeom prst="rect">
            <a:avLst/>
          </a:prstGeom>
        </p:spPr>
      </p:pic>
    </p:spTree>
    <p:extLst>
      <p:ext uri="{BB962C8B-B14F-4D97-AF65-F5344CB8AC3E}">
        <p14:creationId xmlns:p14="http://schemas.microsoft.com/office/powerpoint/2010/main" val="373772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FC377-F7B0-4D21-9A47-EF1018C0C5EA}"/>
              </a:ext>
            </a:extLst>
          </p:cNvPr>
          <p:cNvSpPr>
            <a:spLocks noGrp="1"/>
          </p:cNvSpPr>
          <p:nvPr>
            <p:ph type="title"/>
          </p:nvPr>
        </p:nvSpPr>
        <p:spPr>
          <a:xfrm>
            <a:off x="1484311" y="685801"/>
            <a:ext cx="10018713" cy="611372"/>
          </a:xfrm>
        </p:spPr>
        <p:txBody>
          <a:bodyPr>
            <a:normAutofit fontScale="90000"/>
          </a:bodyPr>
          <a:lstStyle/>
          <a:p>
            <a:pPr algn="l"/>
            <a:r>
              <a:rPr lang="en-US"/>
              <a:t>Phân công</a:t>
            </a:r>
          </a:p>
        </p:txBody>
      </p:sp>
      <p:sp>
        <p:nvSpPr>
          <p:cNvPr id="3" name="Content Placeholder 2">
            <a:extLst>
              <a:ext uri="{FF2B5EF4-FFF2-40B4-BE49-F238E27FC236}">
                <a16:creationId xmlns:a16="http://schemas.microsoft.com/office/drawing/2014/main" xmlns="" id="{7E443354-4B1F-47CE-95FF-C5A31A6B579D}"/>
              </a:ext>
            </a:extLst>
          </p:cNvPr>
          <p:cNvSpPr>
            <a:spLocks noGrp="1"/>
          </p:cNvSpPr>
          <p:nvPr>
            <p:ph idx="1"/>
          </p:nvPr>
        </p:nvSpPr>
        <p:spPr>
          <a:xfrm>
            <a:off x="1409882" y="1943986"/>
            <a:ext cx="10018713" cy="1692350"/>
          </a:xfrm>
        </p:spPr>
        <p:txBody>
          <a:bodyPr/>
          <a:lstStyle/>
          <a:p>
            <a:r>
              <a:rPr lang="en-US"/>
              <a:t>Bùi Anh Tuấn: Đăng nhập, đăng ký</a:t>
            </a:r>
          </a:p>
          <a:p>
            <a:r>
              <a:rPr lang="en-US"/>
              <a:t>Nguyễn Hồng Viên: Quản lý tài khoản, hiển thị bài học</a:t>
            </a:r>
          </a:p>
          <a:p>
            <a:r>
              <a:rPr lang="en-US"/>
              <a:t>Tạ Anh Kiệt thêm – chình sửa bài học, bài kiểm tra</a:t>
            </a:r>
          </a:p>
        </p:txBody>
      </p:sp>
    </p:spTree>
    <p:extLst>
      <p:ext uri="{BB962C8B-B14F-4D97-AF65-F5344CB8AC3E}">
        <p14:creationId xmlns:p14="http://schemas.microsoft.com/office/powerpoint/2010/main" val="40497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BFA70-2B32-4F49-B070-F83B0B1B93CD}"/>
              </a:ext>
            </a:extLst>
          </p:cNvPr>
          <p:cNvSpPr>
            <a:spLocks noGrp="1"/>
          </p:cNvSpPr>
          <p:nvPr>
            <p:ph type="title"/>
          </p:nvPr>
        </p:nvSpPr>
        <p:spPr>
          <a:xfrm>
            <a:off x="1516968" y="0"/>
            <a:ext cx="10018713" cy="1752599"/>
          </a:xfrm>
        </p:spPr>
        <p:txBody>
          <a:bodyPr/>
          <a:lstStyle/>
          <a:p>
            <a:pPr algn="l"/>
            <a:r>
              <a:rPr lang="en-US"/>
              <a:t>Đăng ký</a:t>
            </a:r>
          </a:p>
        </p:txBody>
      </p:sp>
      <p:graphicFrame>
        <p:nvGraphicFramePr>
          <p:cNvPr id="3" name="Table 2">
            <a:extLst>
              <a:ext uri="{FF2B5EF4-FFF2-40B4-BE49-F238E27FC236}">
                <a16:creationId xmlns:a16="http://schemas.microsoft.com/office/drawing/2014/main" xmlns="" id="{E8237AA3-6726-4B48-B4F8-1AA95B3DE55D}"/>
              </a:ext>
            </a:extLst>
          </p:cNvPr>
          <p:cNvGraphicFramePr>
            <a:graphicFrameLocks noGrp="1"/>
          </p:cNvGraphicFramePr>
          <p:nvPr>
            <p:extLst>
              <p:ext uri="{D42A27DB-BD31-4B8C-83A1-F6EECF244321}">
                <p14:modId xmlns:p14="http://schemas.microsoft.com/office/powerpoint/2010/main" val="3916955474"/>
              </p:ext>
            </p:extLst>
          </p:nvPr>
        </p:nvGraphicFramePr>
        <p:xfrm>
          <a:off x="2106386" y="1306286"/>
          <a:ext cx="7979229" cy="5040085"/>
        </p:xfrm>
        <a:graphic>
          <a:graphicData uri="http://schemas.openxmlformats.org/drawingml/2006/table">
            <a:tbl>
              <a:tblPr firstRow="1" firstCol="1" bandRow="1">
                <a:tableStyleId>{5C22544A-7EE6-4342-B048-85BDC9FD1C3A}</a:tableStyleId>
              </a:tblPr>
              <a:tblGrid>
                <a:gridCol w="2295942">
                  <a:extLst>
                    <a:ext uri="{9D8B030D-6E8A-4147-A177-3AD203B41FA5}">
                      <a16:colId xmlns:a16="http://schemas.microsoft.com/office/drawing/2014/main" xmlns="" val="4155384417"/>
                    </a:ext>
                  </a:extLst>
                </a:gridCol>
                <a:gridCol w="5683287">
                  <a:extLst>
                    <a:ext uri="{9D8B030D-6E8A-4147-A177-3AD203B41FA5}">
                      <a16:colId xmlns:a16="http://schemas.microsoft.com/office/drawing/2014/main" xmlns="" val="1949139860"/>
                    </a:ext>
                  </a:extLst>
                </a:gridCol>
              </a:tblGrid>
              <a:tr h="406323">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054821751"/>
                  </a:ext>
                </a:extLst>
              </a:tr>
              <a:tr h="406323">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752237581"/>
                  </a:ext>
                </a:extLst>
              </a:tr>
              <a:tr h="1707394">
                <a:tc>
                  <a:txBody>
                    <a:bodyPr/>
                    <a:lstStyle/>
                    <a:p>
                      <a:pPr marL="457200" algn="l">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l">
                        <a:lnSpc>
                          <a:spcPct val="115000"/>
                        </a:lnSpc>
                        <a:spcAft>
                          <a:spcPts val="1000"/>
                        </a:spcAft>
                      </a:pPr>
                      <a:r>
                        <a:rPr lang="en-US" sz="1200">
                          <a:effectLst/>
                        </a:rPr>
                        <a:t>Người dùng nhập họ và tên, ngày sinh, email, tài khoản và mật khẩu để đăng ký trở thành thành viên trong hệ thống và sử dụng các dịch vụ trong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711700484"/>
                  </a:ext>
                </a:extLst>
              </a:tr>
              <a:tr h="840015">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Không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310085937"/>
                  </a:ext>
                </a:extLst>
              </a:tr>
              <a:tr h="840015">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chọn vào nút 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212646334"/>
                  </a:ext>
                </a:extLst>
              </a:tr>
              <a:tr h="840015">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ký thành công, thông tin của khách hàng được lưu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xmlns="" val="3598297937"/>
                  </a:ext>
                </a:extLst>
              </a:tr>
            </a:tbl>
          </a:graphicData>
        </a:graphic>
      </p:graphicFrame>
    </p:spTree>
    <p:extLst>
      <p:ext uri="{BB962C8B-B14F-4D97-AF65-F5344CB8AC3E}">
        <p14:creationId xmlns:p14="http://schemas.microsoft.com/office/powerpoint/2010/main" val="393087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390</TotalTime>
  <Words>3055</Words>
  <Application>Microsoft Office PowerPoint</Application>
  <PresentationFormat>Custom</PresentationFormat>
  <Paragraphs>360</Paragraphs>
  <Slides>33</Slides>
  <Notes>24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công</vt:lpstr>
      <vt:lpstr>Đăng ký</vt:lpstr>
      <vt:lpstr>Đăng nhập</vt:lpstr>
      <vt:lpstr>Học bài học</vt:lpstr>
      <vt:lpstr>Thêm bài học</vt:lpstr>
      <vt:lpstr>Chỉnh sửa bài học</vt:lpstr>
      <vt:lpstr>Hiển thị bài học, bài kiểm tra</vt:lpstr>
      <vt:lpstr>Quản lí tài khoản</vt:lpstr>
      <vt:lpstr>Sequence Diagram: Thêm bài học</vt:lpstr>
      <vt:lpstr>Sequence Diagram: Chỉnh sửa bài học</vt:lpstr>
      <vt:lpstr>Sequence Diagram: Đăng ký tài khoản</vt:lpstr>
      <vt:lpstr>Sequence Diagram: Đăng nhập</vt:lpstr>
      <vt:lpstr>Sequence Diagram: Hiển thị bài học, bài kiểm tra</vt:lpstr>
      <vt:lpstr>Sequence Diagram: Quản lý tài khoản (thêm)</vt:lpstr>
      <vt:lpstr>Sequence Diagram: Quản lý tài khoản (xóa)</vt:lpstr>
      <vt:lpstr>Sequence Diagram: Quản lý tài khoản (xem)</vt:lpstr>
      <vt:lpstr>Class diagram: Thêm bài học</vt:lpstr>
      <vt:lpstr>Class diagram: Đăng ký</vt:lpstr>
      <vt:lpstr>Class diagram: Đăng nhập</vt:lpstr>
      <vt:lpstr>Class diagram: Hiển thị bài học, bài kiểm tra</vt:lpstr>
      <vt:lpstr>Class diagram: Quản lý tài khoản</vt:lpstr>
      <vt:lpstr>Demo: Thêm bài học</vt:lpstr>
      <vt:lpstr>Demo: Thêm bài học</vt:lpstr>
      <vt:lpstr>Demo: Thêm bài học</vt:lpstr>
      <vt:lpstr>Demo: Thêm bài học</vt:lpstr>
      <vt:lpstr>Demo: Thêm bài học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ismail - [2010]</cp:lastModifiedBy>
  <cp:revision>33</cp:revision>
  <dcterms:created xsi:type="dcterms:W3CDTF">2021-04-08T05:40:46Z</dcterms:created>
  <dcterms:modified xsi:type="dcterms:W3CDTF">2021-06-27T10:08:58Z</dcterms:modified>
</cp:coreProperties>
</file>