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61" r:id="rId4"/>
    <p:sldId id="262" r:id="rId5"/>
    <p:sldId id="259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610BB-13A1-450B-8C2A-441A8FEBBD10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85100-E143-4576-864F-ED8A1259C8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3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BD441-1E5F-780A-5F2D-5B988598E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9E28608-FA28-696B-CBAE-6EFAC10CAB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A3CC5D4-B153-2021-F1D6-098791739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マイページ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802DAA-C155-C776-48B2-61FC679B0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85100-E143-4576-864F-ED8A1259C88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83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85100-E143-4576-864F-ED8A1259C88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958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A2AFE-40A6-8018-9934-B2443122B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C78EAF4-4E66-E8B5-0C29-A512824121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15CF640-B825-B040-7A13-E2F9374D8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月スケジュール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813E35-5252-D14E-7749-0D0FA9E2A0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85100-E143-4576-864F-ED8A1259C88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001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E1309-A04A-8F24-0698-252D39518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30B02F0-3A1C-70C8-8D79-4FDADD62D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D6CC6BF-8878-F00C-6A40-16BAE714E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スケジュール詳細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17252C-B035-0BF6-8A94-AD23EC7B5D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85100-E143-4576-864F-ED8A1259C88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90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7FE2A-CE2B-2EAD-FAAB-968AD3315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679194C-D99D-AAC6-8FF0-01F2DE4BA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741F8B0-6F9D-EF72-3991-22A17065E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お知らせ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ABFCA8-5F74-1629-8447-DB0A900C8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85100-E143-4576-864F-ED8A1259C88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422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BB323-D4A1-1267-0A81-9A4D93CA6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C206EDE-482D-FABD-AB4D-8C9F4DC5B7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D2DD9A5-BE31-CB3E-0E04-DDB2396B7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お知らせ詳細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F68C17-F13E-901C-C0FB-C3D8E0255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85100-E143-4576-864F-ED8A1259C88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464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658A7-5F54-7161-D62C-7542F7EB9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F5A077C-4CE4-67D3-1B02-A0AC41C4EB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07E7E92-C1C9-4B12-6CE5-BA94CF1BD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社員紹介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3A3BFD-F8B6-C532-79FD-C92C3D3C7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85100-E143-4576-864F-ED8A1259C88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699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457ED-951B-2899-4D01-95440A72B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DD7F73D-5039-282D-B7CA-1B3AE9DD89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C82E0F8-C184-D8B6-DA27-C27091F5A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個人紹介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F25FC5-E270-E46A-D9E1-69EF929388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85100-E143-4576-864F-ED8A1259C88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42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193CC-9819-855C-4609-9BAE9276D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441C8A-68F1-3305-25D0-1D77959C0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423ABC-635C-5E52-6D15-F9CCA41B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1FD89D-4DA4-C34E-BBD3-A2BD98AD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4EEF9B-D890-42F9-484B-536D15B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4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3A92A-67AF-4D2B-C6BB-8F4BB747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1BD4FA-EFF7-BA2C-54DE-3AB3D3408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11E7CF-6A79-4076-C120-9D7026F4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08DAC4-7F23-0363-6E5C-1B72EA53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19A59A-416C-26E6-04A2-16B38AC9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37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2032F6-D2ED-1C4C-8AD2-9461FCFB2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CE6C66-2F85-2EDB-6BB9-42AD79B0D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B029E8-2AB9-9354-3ACC-F76527FF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537F99-F4CD-442B-79FF-3DADE78F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701618-58B8-B94B-52F4-9EA53693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98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421C9E-5183-2831-8BE0-B722976D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6B01A4-CE0F-E118-96CD-EDCFC5153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227E68-2D39-DE29-986A-F7334B192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4897DB-CB0C-F6AD-62FC-5AEEA2AD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ABEC71-93AD-BC17-0FEC-39DCFE3F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14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14C15C-66BA-F10D-22B2-BA3D31FF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7259A6-5629-507F-7E53-1DB13B76C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E346B6-FC8A-C16E-7DB6-27D924F4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307D10-4071-A6F1-8955-AD8E39E5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61ED40-6DB5-4346-F172-4DD4E175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4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EFFCA3-91A6-0798-0071-47EDC40D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3F5D54-87B4-3F67-CAB3-6B89BF9D8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80AEAB-80FE-4F94-1FCB-EB8C1274E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464C00-6D02-DA9F-515F-4FF82E8B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A0934A-F60A-BFE1-6B8C-A5A6340B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77E34C-5D43-A96C-C485-88639455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92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BF26B7-56BB-80E6-3374-675AEE5E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543945-8524-8E4F-7A56-4D49299B8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6EB8D0-F68A-6016-F87C-EF9F15345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ADFF32A-5D63-7E8A-7802-1E25216F0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FA5F1C-39C9-CDBB-9827-179F46EAA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FBDDFDD-46D8-EDE5-6CBA-150FE6DF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CCFE5E4-C223-9F6B-F390-7E9FBC8E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144749E-AD1D-CBE5-1994-76E444E5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68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F1575D-CFD6-8807-F0FA-2534DE26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2DC9DB-BC3E-2C46-738E-BD6D07B9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51E45F1-5F6F-F6FA-0E94-469E82EE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FAD042-6201-F37B-1AA2-75BDA571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58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A9A1801-42E5-DC32-89EC-993061B9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AE04D4-098F-7A2A-4093-03EADB40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B6D9A9-CFC8-1D94-B0FA-43E60833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86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319E8-7E10-99DC-133A-5F03600C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19A7F7-F275-B42C-DE22-D07CB252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BA6D6B-3247-8637-D272-B4BF05231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A695ED-0B87-64EE-3661-D053D253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9C1335-9B26-CA8E-AA01-24270CE8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BE903E-CD83-3392-8160-1461D8B2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1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3ED2D-4ED1-15D0-0ED0-02F0E8B8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18A997-9B32-DC74-A2D8-F65C5547C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75D986-659E-3CFD-D94E-04CD7E99B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67006E-CB0F-A533-40C9-A7DE9898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A1DDE4-B768-158D-8155-25D10E44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DE3938-AFAD-89D6-E317-2098EB23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27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648D59-CA38-212B-154D-FED96ABE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EF6B61-8FF5-FEEF-FC37-B7AC7983B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BC52E5-BC68-4696-8429-CBC0C6D93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71E56F-AECC-11BC-4E49-DF36C6961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F93E64-2F13-9EC4-DA15-9D6D7D3E8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22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96A24-1082-3BA7-672E-5C463B1B9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46B6F1-D5C5-8846-A71E-FDDF825524EF}"/>
              </a:ext>
            </a:extLst>
          </p:cNvPr>
          <p:cNvSpPr/>
          <p:nvPr/>
        </p:nvSpPr>
        <p:spPr>
          <a:xfrm>
            <a:off x="1362456" y="283464"/>
            <a:ext cx="9646920" cy="608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77EB89D-7921-4958-6CEB-559292AAEB1F}"/>
              </a:ext>
            </a:extLst>
          </p:cNvPr>
          <p:cNvCxnSpPr/>
          <p:nvPr/>
        </p:nvCxnSpPr>
        <p:spPr>
          <a:xfrm>
            <a:off x="1362456" y="1545336"/>
            <a:ext cx="9646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4B8B3CD-670C-F01D-2E20-C42EBA8403FE}"/>
              </a:ext>
            </a:extLst>
          </p:cNvPr>
          <p:cNvSpPr/>
          <p:nvPr/>
        </p:nvSpPr>
        <p:spPr>
          <a:xfrm>
            <a:off x="1600200" y="753411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A75D06-621B-3CA0-6C0E-1F69BF48CB08}"/>
              </a:ext>
            </a:extLst>
          </p:cNvPr>
          <p:cNvSpPr/>
          <p:nvPr/>
        </p:nvSpPr>
        <p:spPr>
          <a:xfrm>
            <a:off x="4788408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990D466-206D-246B-307D-AE269A1FF4CF}"/>
              </a:ext>
            </a:extLst>
          </p:cNvPr>
          <p:cNvSpPr/>
          <p:nvPr/>
        </p:nvSpPr>
        <p:spPr>
          <a:xfrm>
            <a:off x="7976616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6070DB-2AD8-F3AA-6E8A-0EF8D28D655A}"/>
              </a:ext>
            </a:extLst>
          </p:cNvPr>
          <p:cNvSpPr/>
          <p:nvPr/>
        </p:nvSpPr>
        <p:spPr>
          <a:xfrm>
            <a:off x="8339328" y="402336"/>
            <a:ext cx="2395728" cy="219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800D8B-14F0-D571-A658-3D012BB9D2DC}"/>
              </a:ext>
            </a:extLst>
          </p:cNvPr>
          <p:cNvSpPr txBox="1"/>
          <p:nvPr/>
        </p:nvSpPr>
        <p:spPr>
          <a:xfrm>
            <a:off x="8531352" y="402336"/>
            <a:ext cx="187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ログアウト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C02B8F7-8177-1668-3C14-0B26F2FBEC00}"/>
              </a:ext>
            </a:extLst>
          </p:cNvPr>
          <p:cNvSpPr txBox="1"/>
          <p:nvPr/>
        </p:nvSpPr>
        <p:spPr>
          <a:xfrm>
            <a:off x="2157984" y="888779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76B4A78-BC11-CDF8-5150-8D93561CD2C5}"/>
              </a:ext>
            </a:extLst>
          </p:cNvPr>
          <p:cNvSpPr txBox="1"/>
          <p:nvPr/>
        </p:nvSpPr>
        <p:spPr>
          <a:xfrm>
            <a:off x="5346192" y="839481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お知らせ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0C7FCFF-2092-B8E3-FE02-0F8E5E3790C9}"/>
              </a:ext>
            </a:extLst>
          </p:cNvPr>
          <p:cNvSpPr txBox="1"/>
          <p:nvPr/>
        </p:nvSpPr>
        <p:spPr>
          <a:xfrm>
            <a:off x="8439912" y="856513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社員紹介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467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FAF57F0-744F-1510-7D42-E032840C8473}"/>
              </a:ext>
            </a:extLst>
          </p:cNvPr>
          <p:cNvSpPr/>
          <p:nvPr/>
        </p:nvSpPr>
        <p:spPr>
          <a:xfrm>
            <a:off x="1362456" y="283464"/>
            <a:ext cx="9646920" cy="608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9D3F587-7A00-34BC-E961-B832216DD00D}"/>
              </a:ext>
            </a:extLst>
          </p:cNvPr>
          <p:cNvCxnSpPr/>
          <p:nvPr/>
        </p:nvCxnSpPr>
        <p:spPr>
          <a:xfrm>
            <a:off x="1362456" y="1545336"/>
            <a:ext cx="9646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5046038-0C81-3BF2-22E3-556894BBA75D}"/>
              </a:ext>
            </a:extLst>
          </p:cNvPr>
          <p:cNvSpPr/>
          <p:nvPr/>
        </p:nvSpPr>
        <p:spPr>
          <a:xfrm>
            <a:off x="1600200" y="753411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E29F0BA-BD92-9CDF-8F15-9F6DEA2D783D}"/>
              </a:ext>
            </a:extLst>
          </p:cNvPr>
          <p:cNvSpPr/>
          <p:nvPr/>
        </p:nvSpPr>
        <p:spPr>
          <a:xfrm>
            <a:off x="4788408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2EF2D8B-A1A9-8453-38AC-7A067C9185C1}"/>
              </a:ext>
            </a:extLst>
          </p:cNvPr>
          <p:cNvSpPr/>
          <p:nvPr/>
        </p:nvSpPr>
        <p:spPr>
          <a:xfrm>
            <a:off x="7976616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6194650-3461-0BF7-A14D-74AC5142F3C1}"/>
              </a:ext>
            </a:extLst>
          </p:cNvPr>
          <p:cNvSpPr/>
          <p:nvPr/>
        </p:nvSpPr>
        <p:spPr>
          <a:xfrm>
            <a:off x="8339328" y="402336"/>
            <a:ext cx="2395728" cy="219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9045D37-5923-D843-A709-0187C4C44EE2}"/>
              </a:ext>
            </a:extLst>
          </p:cNvPr>
          <p:cNvSpPr txBox="1"/>
          <p:nvPr/>
        </p:nvSpPr>
        <p:spPr>
          <a:xfrm>
            <a:off x="8531352" y="402336"/>
            <a:ext cx="187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ログアウト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A2ABA0F-FBEF-40EB-170E-32DFC4904244}"/>
              </a:ext>
            </a:extLst>
          </p:cNvPr>
          <p:cNvSpPr txBox="1"/>
          <p:nvPr/>
        </p:nvSpPr>
        <p:spPr>
          <a:xfrm>
            <a:off x="2157984" y="888779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656F985-AB64-10D9-CD39-C8DCCAE78802}"/>
              </a:ext>
            </a:extLst>
          </p:cNvPr>
          <p:cNvSpPr txBox="1"/>
          <p:nvPr/>
        </p:nvSpPr>
        <p:spPr>
          <a:xfrm>
            <a:off x="5346192" y="839481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お知らせ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8367DE-9583-133B-2365-54E2B0D2FDF1}"/>
              </a:ext>
            </a:extLst>
          </p:cNvPr>
          <p:cNvSpPr txBox="1"/>
          <p:nvPr/>
        </p:nvSpPr>
        <p:spPr>
          <a:xfrm>
            <a:off x="8439912" y="856513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社員紹介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B9D86B-EA85-101D-4812-7C3EFD7C30FB}"/>
              </a:ext>
            </a:extLst>
          </p:cNvPr>
          <p:cNvGrpSpPr/>
          <p:nvPr/>
        </p:nvGrpSpPr>
        <p:grpSpPr>
          <a:xfrm>
            <a:off x="1837944" y="1901952"/>
            <a:ext cx="8567928" cy="618031"/>
            <a:chOff x="1837944" y="1901952"/>
            <a:chExt cx="8567928" cy="618031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6F5D0973-E7EB-BBBD-C7C2-3D3CF66AC57B}"/>
                </a:ext>
              </a:extLst>
            </p:cNvPr>
            <p:cNvSpPr/>
            <p:nvPr/>
          </p:nvSpPr>
          <p:spPr>
            <a:xfrm>
              <a:off x="1837944" y="1901952"/>
              <a:ext cx="8567928" cy="6180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D64BF39-691E-08B1-F02B-F9CCF0A2E8A4}"/>
                </a:ext>
              </a:extLst>
            </p:cNvPr>
            <p:cNvSpPr txBox="1"/>
            <p:nvPr/>
          </p:nvSpPr>
          <p:spPr>
            <a:xfrm>
              <a:off x="1993392" y="2026301"/>
              <a:ext cx="8165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自分の週スケジュール（名前をクリックで月スケ、タイトルで詳細に遷移）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BFAFACC-48DA-A76A-36D9-E07B541A4519}"/>
              </a:ext>
            </a:extLst>
          </p:cNvPr>
          <p:cNvGrpSpPr/>
          <p:nvPr/>
        </p:nvGrpSpPr>
        <p:grpSpPr>
          <a:xfrm>
            <a:off x="1837944" y="3341321"/>
            <a:ext cx="8567928" cy="618031"/>
            <a:chOff x="1837944" y="1901952"/>
            <a:chExt cx="8567928" cy="618031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1E967EA-E2F6-CA96-BBBF-111940616E55}"/>
                </a:ext>
              </a:extLst>
            </p:cNvPr>
            <p:cNvSpPr/>
            <p:nvPr/>
          </p:nvSpPr>
          <p:spPr>
            <a:xfrm>
              <a:off x="1837944" y="1901952"/>
              <a:ext cx="8567928" cy="6180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61A5511-A755-0CEF-9264-79D726A2F07C}"/>
                </a:ext>
              </a:extLst>
            </p:cNvPr>
            <p:cNvSpPr txBox="1"/>
            <p:nvPr/>
          </p:nvSpPr>
          <p:spPr>
            <a:xfrm>
              <a:off x="1993392" y="2026301"/>
              <a:ext cx="8165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社員</a:t>
              </a:r>
              <a:r>
                <a:rPr lang="en-US" altLang="ja-JP" dirty="0"/>
                <a:t>A</a:t>
              </a:r>
              <a:r>
                <a:rPr kumimoji="1" lang="ja-JP" altLang="en-US" dirty="0"/>
                <a:t>の週スケジュール（名前をクリックで月スケ</a:t>
              </a:r>
              <a:r>
                <a:rPr lang="ja-JP" altLang="en-US" dirty="0"/>
                <a:t>、タイトルで詳細に遷移</a:t>
              </a:r>
              <a:r>
                <a:rPr kumimoji="1" lang="ja-JP" altLang="en-US" dirty="0"/>
                <a:t>）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25493D9-1C80-4BAA-12CB-7D94E4878A1A}"/>
              </a:ext>
            </a:extLst>
          </p:cNvPr>
          <p:cNvGrpSpPr/>
          <p:nvPr/>
        </p:nvGrpSpPr>
        <p:grpSpPr>
          <a:xfrm>
            <a:off x="1837944" y="5003648"/>
            <a:ext cx="8567928" cy="618031"/>
            <a:chOff x="1837944" y="1901952"/>
            <a:chExt cx="8567928" cy="618031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1CD0FE1-FA05-C1A4-744F-706912462E1B}"/>
                </a:ext>
              </a:extLst>
            </p:cNvPr>
            <p:cNvSpPr/>
            <p:nvPr/>
          </p:nvSpPr>
          <p:spPr>
            <a:xfrm>
              <a:off x="1837944" y="1901952"/>
              <a:ext cx="8567928" cy="6180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7ECE1599-0992-1F66-E63B-4FEBBBC653F4}"/>
                </a:ext>
              </a:extLst>
            </p:cNvPr>
            <p:cNvSpPr txBox="1"/>
            <p:nvPr/>
          </p:nvSpPr>
          <p:spPr>
            <a:xfrm>
              <a:off x="1993392" y="2026301"/>
              <a:ext cx="8165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社員</a:t>
              </a:r>
              <a:r>
                <a:rPr lang="en-US" altLang="ja-JP" dirty="0"/>
                <a:t>B</a:t>
              </a:r>
              <a:r>
                <a:rPr kumimoji="1" lang="ja-JP" altLang="en-US" dirty="0"/>
                <a:t>の週スケジュール（名前をクリックで月スケ</a:t>
              </a:r>
              <a:r>
                <a:rPr lang="ja-JP" altLang="en-US" dirty="0"/>
                <a:t>、タイトルで詳細に遷移</a:t>
              </a:r>
              <a:r>
                <a:rPr kumimoji="1" lang="ja-JP" altLang="en-US" dirty="0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904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DB4D5-C2C7-E845-C2A8-41E4B6A1B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EC3ECC4-60FF-F344-0387-E7DC4A3806A6}"/>
              </a:ext>
            </a:extLst>
          </p:cNvPr>
          <p:cNvSpPr/>
          <p:nvPr/>
        </p:nvSpPr>
        <p:spPr>
          <a:xfrm>
            <a:off x="1362456" y="283464"/>
            <a:ext cx="9646920" cy="608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FB13C9B-B263-94AC-CADD-AFDC494C644C}"/>
              </a:ext>
            </a:extLst>
          </p:cNvPr>
          <p:cNvCxnSpPr/>
          <p:nvPr/>
        </p:nvCxnSpPr>
        <p:spPr>
          <a:xfrm>
            <a:off x="1362456" y="1545336"/>
            <a:ext cx="9646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701A12D-7EC1-FC54-E187-B41A832EECBA}"/>
              </a:ext>
            </a:extLst>
          </p:cNvPr>
          <p:cNvSpPr/>
          <p:nvPr/>
        </p:nvSpPr>
        <p:spPr>
          <a:xfrm>
            <a:off x="1600200" y="753411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3A8B0EB-B50F-5CA8-EF78-9254913AFB43}"/>
              </a:ext>
            </a:extLst>
          </p:cNvPr>
          <p:cNvSpPr/>
          <p:nvPr/>
        </p:nvSpPr>
        <p:spPr>
          <a:xfrm>
            <a:off x="4788408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308F0DF-112C-5006-8155-41A17F0A2A83}"/>
              </a:ext>
            </a:extLst>
          </p:cNvPr>
          <p:cNvSpPr/>
          <p:nvPr/>
        </p:nvSpPr>
        <p:spPr>
          <a:xfrm>
            <a:off x="7976616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371C703-300A-640A-5BC0-98BEF1E81FD5}"/>
              </a:ext>
            </a:extLst>
          </p:cNvPr>
          <p:cNvSpPr/>
          <p:nvPr/>
        </p:nvSpPr>
        <p:spPr>
          <a:xfrm>
            <a:off x="8339328" y="402336"/>
            <a:ext cx="2395728" cy="219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A3939B5-33A5-BBD5-9CA3-36C904EC8BDF}"/>
              </a:ext>
            </a:extLst>
          </p:cNvPr>
          <p:cNvSpPr txBox="1"/>
          <p:nvPr/>
        </p:nvSpPr>
        <p:spPr>
          <a:xfrm>
            <a:off x="8531352" y="402336"/>
            <a:ext cx="187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ログアウト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8FB8C8E-C0D8-C8C9-2499-AA3037F724C5}"/>
              </a:ext>
            </a:extLst>
          </p:cNvPr>
          <p:cNvSpPr txBox="1"/>
          <p:nvPr/>
        </p:nvSpPr>
        <p:spPr>
          <a:xfrm>
            <a:off x="2157984" y="888779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940735-20AA-E904-BF28-A23B419CDDFB}"/>
              </a:ext>
            </a:extLst>
          </p:cNvPr>
          <p:cNvSpPr txBox="1"/>
          <p:nvPr/>
        </p:nvSpPr>
        <p:spPr>
          <a:xfrm>
            <a:off x="5346192" y="839481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お知らせ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1BD2799-4E31-88E5-B1F7-E7143550D8B1}"/>
              </a:ext>
            </a:extLst>
          </p:cNvPr>
          <p:cNvSpPr txBox="1"/>
          <p:nvPr/>
        </p:nvSpPr>
        <p:spPr>
          <a:xfrm>
            <a:off x="8439912" y="856513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社員紹介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B7AAD72-6B07-8D04-463A-EBE399A2E3D0}"/>
              </a:ext>
            </a:extLst>
          </p:cNvPr>
          <p:cNvSpPr/>
          <p:nvPr/>
        </p:nvSpPr>
        <p:spPr>
          <a:xfrm>
            <a:off x="1792224" y="1783080"/>
            <a:ext cx="8705088" cy="4321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4C3C6FD-F933-4AE1-D67C-2EFEA221A5B5}"/>
              </a:ext>
            </a:extLst>
          </p:cNvPr>
          <p:cNvSpPr txBox="1"/>
          <p:nvPr/>
        </p:nvSpPr>
        <p:spPr>
          <a:xfrm>
            <a:off x="2331720" y="2139696"/>
            <a:ext cx="790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特定の社員の月スケ</a:t>
            </a:r>
            <a:endParaRPr kumimoji="1" lang="en-US" altLang="ja-JP" dirty="0"/>
          </a:p>
          <a:p>
            <a:r>
              <a:rPr lang="ja-JP" altLang="en-US" dirty="0"/>
              <a:t>カレンダーだと良いが、テーブルのような形でも可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261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799A3-3DEF-20E2-B5D5-58B7FB95B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ED893C4-A9F3-EE54-2AB2-D6518EC6FCC0}"/>
              </a:ext>
            </a:extLst>
          </p:cNvPr>
          <p:cNvSpPr/>
          <p:nvPr/>
        </p:nvSpPr>
        <p:spPr>
          <a:xfrm>
            <a:off x="1362456" y="283464"/>
            <a:ext cx="9646920" cy="608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462A9DC-4BFC-82A2-14DB-5C4C095AC3D9}"/>
              </a:ext>
            </a:extLst>
          </p:cNvPr>
          <p:cNvCxnSpPr/>
          <p:nvPr/>
        </p:nvCxnSpPr>
        <p:spPr>
          <a:xfrm>
            <a:off x="1362456" y="1545336"/>
            <a:ext cx="9646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75522A6-7711-EF86-602A-F413C5B65212}"/>
              </a:ext>
            </a:extLst>
          </p:cNvPr>
          <p:cNvSpPr/>
          <p:nvPr/>
        </p:nvSpPr>
        <p:spPr>
          <a:xfrm>
            <a:off x="1600200" y="753411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E3DB9D6-DF27-A438-F0A7-B376ADFE502A}"/>
              </a:ext>
            </a:extLst>
          </p:cNvPr>
          <p:cNvSpPr/>
          <p:nvPr/>
        </p:nvSpPr>
        <p:spPr>
          <a:xfrm>
            <a:off x="4788408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02A3B5-E3B5-AB74-E936-A864109631C0}"/>
              </a:ext>
            </a:extLst>
          </p:cNvPr>
          <p:cNvSpPr/>
          <p:nvPr/>
        </p:nvSpPr>
        <p:spPr>
          <a:xfrm>
            <a:off x="7976616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AA6A0D5-8F9B-3B13-9FBC-0717BA641F72}"/>
              </a:ext>
            </a:extLst>
          </p:cNvPr>
          <p:cNvSpPr/>
          <p:nvPr/>
        </p:nvSpPr>
        <p:spPr>
          <a:xfrm>
            <a:off x="8339328" y="402336"/>
            <a:ext cx="2395728" cy="219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FCC8439-B336-3DEA-89A0-659C04C66B51}"/>
              </a:ext>
            </a:extLst>
          </p:cNvPr>
          <p:cNvSpPr txBox="1"/>
          <p:nvPr/>
        </p:nvSpPr>
        <p:spPr>
          <a:xfrm>
            <a:off x="8531352" y="402336"/>
            <a:ext cx="187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ログアウト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7F99142-B210-A0BA-8EAC-BA84F9FE1C1B}"/>
              </a:ext>
            </a:extLst>
          </p:cNvPr>
          <p:cNvSpPr txBox="1"/>
          <p:nvPr/>
        </p:nvSpPr>
        <p:spPr>
          <a:xfrm>
            <a:off x="2157984" y="888779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296828F-EB86-B644-991D-814179D982AA}"/>
              </a:ext>
            </a:extLst>
          </p:cNvPr>
          <p:cNvSpPr txBox="1"/>
          <p:nvPr/>
        </p:nvSpPr>
        <p:spPr>
          <a:xfrm>
            <a:off x="5346192" y="839481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お知らせ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C53C3AA-3AA6-74A2-3EAE-D8CA3878CEC3}"/>
              </a:ext>
            </a:extLst>
          </p:cNvPr>
          <p:cNvSpPr txBox="1"/>
          <p:nvPr/>
        </p:nvSpPr>
        <p:spPr>
          <a:xfrm>
            <a:off x="8439912" y="856513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社員紹介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E7F7A09-7F3F-16E4-1051-51C28C9418FA}"/>
              </a:ext>
            </a:extLst>
          </p:cNvPr>
          <p:cNvGrpSpPr/>
          <p:nvPr/>
        </p:nvGrpSpPr>
        <p:grpSpPr>
          <a:xfrm>
            <a:off x="1792224" y="2655351"/>
            <a:ext cx="8705088" cy="3449238"/>
            <a:chOff x="1792224" y="1783080"/>
            <a:chExt cx="8705088" cy="4321509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EE34B942-4BC3-2AFA-A097-6702FA5B24CF}"/>
                </a:ext>
              </a:extLst>
            </p:cNvPr>
            <p:cNvSpPr/>
            <p:nvPr/>
          </p:nvSpPr>
          <p:spPr>
            <a:xfrm>
              <a:off x="1792224" y="1783080"/>
              <a:ext cx="8705088" cy="43215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B76DFF7-5441-DD9F-AD0A-C63CC6A2A8CE}"/>
                </a:ext>
              </a:extLst>
            </p:cNvPr>
            <p:cNvSpPr txBox="1"/>
            <p:nvPr/>
          </p:nvSpPr>
          <p:spPr>
            <a:xfrm>
              <a:off x="2340864" y="2139696"/>
              <a:ext cx="7909560" cy="185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スケジュール詳細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本文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日時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参加者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一覧に戻るボタン</a:t>
              </a:r>
              <a:endParaRPr kumimoji="1" lang="en-US" altLang="ja-JP" dirty="0"/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2E65D3C-C2AC-AC65-33E1-DCBA1C35D9AE}"/>
              </a:ext>
            </a:extLst>
          </p:cNvPr>
          <p:cNvSpPr/>
          <p:nvPr/>
        </p:nvSpPr>
        <p:spPr>
          <a:xfrm>
            <a:off x="1837944" y="1819656"/>
            <a:ext cx="3886200" cy="651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02C7699-2488-85E4-B488-4AAE02D9EBFC}"/>
              </a:ext>
            </a:extLst>
          </p:cNvPr>
          <p:cNvSpPr txBox="1"/>
          <p:nvPr/>
        </p:nvSpPr>
        <p:spPr>
          <a:xfrm>
            <a:off x="2057400" y="1938528"/>
            <a:ext cx="32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スケジュールタイトル</a:t>
            </a:r>
          </a:p>
        </p:txBody>
      </p:sp>
    </p:spTree>
    <p:extLst>
      <p:ext uri="{BB962C8B-B14F-4D97-AF65-F5344CB8AC3E}">
        <p14:creationId xmlns:p14="http://schemas.microsoft.com/office/powerpoint/2010/main" val="131703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E0C44-CFE9-972A-A156-28477C367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D6CB47-64F9-D03F-89BB-50A12B75BD14}"/>
              </a:ext>
            </a:extLst>
          </p:cNvPr>
          <p:cNvSpPr/>
          <p:nvPr/>
        </p:nvSpPr>
        <p:spPr>
          <a:xfrm>
            <a:off x="1362456" y="283464"/>
            <a:ext cx="9646920" cy="608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87D6179-E084-0037-9346-8F3EFE76A5F4}"/>
              </a:ext>
            </a:extLst>
          </p:cNvPr>
          <p:cNvCxnSpPr/>
          <p:nvPr/>
        </p:nvCxnSpPr>
        <p:spPr>
          <a:xfrm>
            <a:off x="1362456" y="1545336"/>
            <a:ext cx="9646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03C4C88-AF0C-44A2-2735-1E1123F92083}"/>
              </a:ext>
            </a:extLst>
          </p:cNvPr>
          <p:cNvSpPr/>
          <p:nvPr/>
        </p:nvSpPr>
        <p:spPr>
          <a:xfrm>
            <a:off x="1600200" y="753411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F99BEFC-15F0-7E94-1987-0D32C35B8183}"/>
              </a:ext>
            </a:extLst>
          </p:cNvPr>
          <p:cNvSpPr/>
          <p:nvPr/>
        </p:nvSpPr>
        <p:spPr>
          <a:xfrm>
            <a:off x="4788408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3988651-F2DF-8170-4C32-8F53624623E1}"/>
              </a:ext>
            </a:extLst>
          </p:cNvPr>
          <p:cNvSpPr/>
          <p:nvPr/>
        </p:nvSpPr>
        <p:spPr>
          <a:xfrm>
            <a:off x="7976616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0A6AF35-3476-EC3A-7D32-5E682E189BE9}"/>
              </a:ext>
            </a:extLst>
          </p:cNvPr>
          <p:cNvSpPr/>
          <p:nvPr/>
        </p:nvSpPr>
        <p:spPr>
          <a:xfrm>
            <a:off x="8339328" y="402336"/>
            <a:ext cx="2395728" cy="219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0408082-818E-2EA3-6215-CD7DDB4A00BF}"/>
              </a:ext>
            </a:extLst>
          </p:cNvPr>
          <p:cNvSpPr txBox="1"/>
          <p:nvPr/>
        </p:nvSpPr>
        <p:spPr>
          <a:xfrm>
            <a:off x="8531352" y="402336"/>
            <a:ext cx="187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ログアウト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BEE9F80-D55A-A9B9-74A4-AF8DD857D7BC}"/>
              </a:ext>
            </a:extLst>
          </p:cNvPr>
          <p:cNvSpPr txBox="1"/>
          <p:nvPr/>
        </p:nvSpPr>
        <p:spPr>
          <a:xfrm>
            <a:off x="2157984" y="888779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02816C3-1C83-4810-F6CC-0DE527372AFA}"/>
              </a:ext>
            </a:extLst>
          </p:cNvPr>
          <p:cNvSpPr txBox="1"/>
          <p:nvPr/>
        </p:nvSpPr>
        <p:spPr>
          <a:xfrm>
            <a:off x="5346192" y="839481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お知らせ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D0AE914-53AC-0CEA-F94D-F917D016D4E8}"/>
              </a:ext>
            </a:extLst>
          </p:cNvPr>
          <p:cNvSpPr txBox="1"/>
          <p:nvPr/>
        </p:nvSpPr>
        <p:spPr>
          <a:xfrm>
            <a:off x="8439912" y="856513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社員紹介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43E0606-04BE-7F25-9D12-49134EBF4442}"/>
              </a:ext>
            </a:extLst>
          </p:cNvPr>
          <p:cNvGrpSpPr/>
          <p:nvPr/>
        </p:nvGrpSpPr>
        <p:grpSpPr>
          <a:xfrm>
            <a:off x="1600200" y="2212848"/>
            <a:ext cx="9134856" cy="2862056"/>
            <a:chOff x="1600200" y="1709928"/>
            <a:chExt cx="9134856" cy="2862056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3A5F0BD-7207-771A-AF98-533B9629147D}"/>
                </a:ext>
              </a:extLst>
            </p:cNvPr>
            <p:cNvSpPr/>
            <p:nvPr/>
          </p:nvSpPr>
          <p:spPr>
            <a:xfrm>
              <a:off x="1600200" y="1709928"/>
              <a:ext cx="9134856" cy="2862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96A0832D-52F4-03A2-6982-83191B6902B8}"/>
                </a:ext>
              </a:extLst>
            </p:cNvPr>
            <p:cNvSpPr txBox="1"/>
            <p:nvPr/>
          </p:nvSpPr>
          <p:spPr>
            <a:xfrm>
              <a:off x="1920240" y="1837944"/>
              <a:ext cx="82296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お知らせ一覧</a:t>
              </a:r>
              <a:endParaRPr kumimoji="1" lang="en-US" altLang="ja-JP" dirty="0"/>
            </a:p>
            <a:p>
              <a:r>
                <a:rPr lang="ja-JP" altLang="en-US" dirty="0"/>
                <a:t>タイトルをクリックで詳細に遷移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タイトル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公開日時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掲載者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459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60DF2-4433-1F0C-2A5F-7FCFDA101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0758A76-718D-6939-399F-5F6CBE57953D}"/>
              </a:ext>
            </a:extLst>
          </p:cNvPr>
          <p:cNvSpPr/>
          <p:nvPr/>
        </p:nvSpPr>
        <p:spPr>
          <a:xfrm>
            <a:off x="1362456" y="283464"/>
            <a:ext cx="9646920" cy="608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96FA0BE-E5C7-9EEA-886F-3386DF4D52AC}"/>
              </a:ext>
            </a:extLst>
          </p:cNvPr>
          <p:cNvCxnSpPr/>
          <p:nvPr/>
        </p:nvCxnSpPr>
        <p:spPr>
          <a:xfrm>
            <a:off x="1362456" y="1545336"/>
            <a:ext cx="9646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DC8D284-31CE-F9EF-8191-B22AFE047C26}"/>
              </a:ext>
            </a:extLst>
          </p:cNvPr>
          <p:cNvSpPr/>
          <p:nvPr/>
        </p:nvSpPr>
        <p:spPr>
          <a:xfrm>
            <a:off x="1600200" y="753411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22930A2-7D27-1ADD-6DFD-4C2826A3DD60}"/>
              </a:ext>
            </a:extLst>
          </p:cNvPr>
          <p:cNvSpPr/>
          <p:nvPr/>
        </p:nvSpPr>
        <p:spPr>
          <a:xfrm>
            <a:off x="4788408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5487680-84EF-DC47-0CDA-206A2BDBF5BC}"/>
              </a:ext>
            </a:extLst>
          </p:cNvPr>
          <p:cNvSpPr/>
          <p:nvPr/>
        </p:nvSpPr>
        <p:spPr>
          <a:xfrm>
            <a:off x="7976616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E3982A9-2D37-6D1A-5842-20583E5F3A77}"/>
              </a:ext>
            </a:extLst>
          </p:cNvPr>
          <p:cNvSpPr/>
          <p:nvPr/>
        </p:nvSpPr>
        <p:spPr>
          <a:xfrm>
            <a:off x="8339328" y="402336"/>
            <a:ext cx="2395728" cy="219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1781FA-28F9-A881-E55F-EAF1FF37154E}"/>
              </a:ext>
            </a:extLst>
          </p:cNvPr>
          <p:cNvSpPr txBox="1"/>
          <p:nvPr/>
        </p:nvSpPr>
        <p:spPr>
          <a:xfrm>
            <a:off x="8531352" y="402336"/>
            <a:ext cx="187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ログアウト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7060A2-1DD4-D22C-E1F9-5623260DF9EE}"/>
              </a:ext>
            </a:extLst>
          </p:cNvPr>
          <p:cNvSpPr txBox="1"/>
          <p:nvPr/>
        </p:nvSpPr>
        <p:spPr>
          <a:xfrm>
            <a:off x="2157984" y="888779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C7273F5-DEFD-3E0E-903D-43B0A425E2D2}"/>
              </a:ext>
            </a:extLst>
          </p:cNvPr>
          <p:cNvSpPr txBox="1"/>
          <p:nvPr/>
        </p:nvSpPr>
        <p:spPr>
          <a:xfrm>
            <a:off x="5346192" y="839481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お知らせ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A4A4CCB-335B-82F3-C6A8-01DB0AE24024}"/>
              </a:ext>
            </a:extLst>
          </p:cNvPr>
          <p:cNvSpPr txBox="1"/>
          <p:nvPr/>
        </p:nvSpPr>
        <p:spPr>
          <a:xfrm>
            <a:off x="8439912" y="856513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社員紹介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622CB6E-CA49-0273-6098-7DC123BB0A06}"/>
              </a:ext>
            </a:extLst>
          </p:cNvPr>
          <p:cNvGrpSpPr/>
          <p:nvPr/>
        </p:nvGrpSpPr>
        <p:grpSpPr>
          <a:xfrm>
            <a:off x="1792224" y="2655351"/>
            <a:ext cx="8705088" cy="3449238"/>
            <a:chOff x="1792224" y="1783080"/>
            <a:chExt cx="8705088" cy="4321509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AD387E65-7960-5EF1-4452-5474A39DB310}"/>
                </a:ext>
              </a:extLst>
            </p:cNvPr>
            <p:cNvSpPr/>
            <p:nvPr/>
          </p:nvSpPr>
          <p:spPr>
            <a:xfrm>
              <a:off x="1792224" y="1783080"/>
              <a:ext cx="8705088" cy="43215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CAF50F6-36AD-1CEA-5C88-E797DFC4CAE9}"/>
                </a:ext>
              </a:extLst>
            </p:cNvPr>
            <p:cNvSpPr txBox="1"/>
            <p:nvPr/>
          </p:nvSpPr>
          <p:spPr>
            <a:xfrm>
              <a:off x="2331720" y="2139696"/>
              <a:ext cx="7909560" cy="1850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お知らせ</a:t>
              </a:r>
              <a:r>
                <a:rPr kumimoji="1" lang="ja-JP" altLang="en-US" dirty="0"/>
                <a:t>詳細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本文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公開日時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掲載者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一覧に戻るボタン</a:t>
              </a:r>
              <a:endParaRPr kumimoji="1" lang="en-US" altLang="ja-JP" dirty="0"/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6B22F9F-D077-28CE-A664-11BD0CDFD20F}"/>
              </a:ext>
            </a:extLst>
          </p:cNvPr>
          <p:cNvSpPr/>
          <p:nvPr/>
        </p:nvSpPr>
        <p:spPr>
          <a:xfrm>
            <a:off x="1837944" y="1819656"/>
            <a:ext cx="3886200" cy="651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3FCD7AA-1C74-2109-4375-0FB2BA66BBF8}"/>
              </a:ext>
            </a:extLst>
          </p:cNvPr>
          <p:cNvSpPr txBox="1"/>
          <p:nvPr/>
        </p:nvSpPr>
        <p:spPr>
          <a:xfrm>
            <a:off x="2057400" y="1938528"/>
            <a:ext cx="32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お知らせ</a:t>
            </a:r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184447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BE962-AB0F-A9CC-0540-288403548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54B1125-67DE-78F8-3ABD-64C04A2B0459}"/>
              </a:ext>
            </a:extLst>
          </p:cNvPr>
          <p:cNvSpPr/>
          <p:nvPr/>
        </p:nvSpPr>
        <p:spPr>
          <a:xfrm>
            <a:off x="1362456" y="283464"/>
            <a:ext cx="9646920" cy="608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37463C2-75C6-C0D0-E3C0-F7E19B3DA1B0}"/>
              </a:ext>
            </a:extLst>
          </p:cNvPr>
          <p:cNvCxnSpPr/>
          <p:nvPr/>
        </p:nvCxnSpPr>
        <p:spPr>
          <a:xfrm>
            <a:off x="1362456" y="1545336"/>
            <a:ext cx="9646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EFF72A-B276-623D-B936-D5047E2795E6}"/>
              </a:ext>
            </a:extLst>
          </p:cNvPr>
          <p:cNvSpPr/>
          <p:nvPr/>
        </p:nvSpPr>
        <p:spPr>
          <a:xfrm>
            <a:off x="1600200" y="753411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A528630-3706-5488-3EAF-C002387CBF11}"/>
              </a:ext>
            </a:extLst>
          </p:cNvPr>
          <p:cNvSpPr/>
          <p:nvPr/>
        </p:nvSpPr>
        <p:spPr>
          <a:xfrm>
            <a:off x="4788408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5F1E020-0784-C032-2B97-ACFDEFA70CC5}"/>
              </a:ext>
            </a:extLst>
          </p:cNvPr>
          <p:cNvSpPr/>
          <p:nvPr/>
        </p:nvSpPr>
        <p:spPr>
          <a:xfrm>
            <a:off x="7976616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96FFB4-DEA6-73FF-A63A-36B2887F8C74}"/>
              </a:ext>
            </a:extLst>
          </p:cNvPr>
          <p:cNvSpPr/>
          <p:nvPr/>
        </p:nvSpPr>
        <p:spPr>
          <a:xfrm>
            <a:off x="8339328" y="402336"/>
            <a:ext cx="2395728" cy="219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3B843F4-8BD0-8DB6-C9E4-04B0ABC1F382}"/>
              </a:ext>
            </a:extLst>
          </p:cNvPr>
          <p:cNvSpPr txBox="1"/>
          <p:nvPr/>
        </p:nvSpPr>
        <p:spPr>
          <a:xfrm>
            <a:off x="8531352" y="402336"/>
            <a:ext cx="187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ログアウト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EBB229B-5217-314C-0F2A-8157C708748D}"/>
              </a:ext>
            </a:extLst>
          </p:cNvPr>
          <p:cNvSpPr txBox="1"/>
          <p:nvPr/>
        </p:nvSpPr>
        <p:spPr>
          <a:xfrm>
            <a:off x="2157984" y="888779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E294FF1-7879-E2AF-CAC8-5FA4B7D4FDB4}"/>
              </a:ext>
            </a:extLst>
          </p:cNvPr>
          <p:cNvSpPr txBox="1"/>
          <p:nvPr/>
        </p:nvSpPr>
        <p:spPr>
          <a:xfrm>
            <a:off x="5346192" y="839481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お知らせ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90825B5-D9EB-6E91-B770-F0C423C600E6}"/>
              </a:ext>
            </a:extLst>
          </p:cNvPr>
          <p:cNvSpPr txBox="1"/>
          <p:nvPr/>
        </p:nvSpPr>
        <p:spPr>
          <a:xfrm>
            <a:off x="8439912" y="856513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社員紹介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961D747-42D7-860F-9293-281ECBAE4780}"/>
              </a:ext>
            </a:extLst>
          </p:cNvPr>
          <p:cNvSpPr/>
          <p:nvPr/>
        </p:nvSpPr>
        <p:spPr>
          <a:xfrm>
            <a:off x="1993392" y="1883664"/>
            <a:ext cx="8522208" cy="3072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999E0C-C00A-8501-FD6E-B8EB230D119D}"/>
              </a:ext>
            </a:extLst>
          </p:cNvPr>
          <p:cNvSpPr txBox="1"/>
          <p:nvPr/>
        </p:nvSpPr>
        <p:spPr>
          <a:xfrm>
            <a:off x="2331720" y="2203704"/>
            <a:ext cx="7866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社員リスト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名前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所属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（プロフィール写真）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9210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87313-2453-9577-FC60-6583D010E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543FDD-FB23-3888-6776-03EA062DCF79}"/>
              </a:ext>
            </a:extLst>
          </p:cNvPr>
          <p:cNvSpPr/>
          <p:nvPr/>
        </p:nvSpPr>
        <p:spPr>
          <a:xfrm>
            <a:off x="1362456" y="283464"/>
            <a:ext cx="9646920" cy="608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87DE9E2-784C-5B38-3FDA-BD99D2A51E57}"/>
              </a:ext>
            </a:extLst>
          </p:cNvPr>
          <p:cNvCxnSpPr/>
          <p:nvPr/>
        </p:nvCxnSpPr>
        <p:spPr>
          <a:xfrm>
            <a:off x="1362456" y="1545336"/>
            <a:ext cx="9646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4152BFC-B00D-6CA0-DF7D-128B9105FB38}"/>
              </a:ext>
            </a:extLst>
          </p:cNvPr>
          <p:cNvSpPr/>
          <p:nvPr/>
        </p:nvSpPr>
        <p:spPr>
          <a:xfrm>
            <a:off x="1600200" y="753411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0C59DDB-93F5-FF46-1ABE-2D4B6C674814}"/>
              </a:ext>
            </a:extLst>
          </p:cNvPr>
          <p:cNvSpPr/>
          <p:nvPr/>
        </p:nvSpPr>
        <p:spPr>
          <a:xfrm>
            <a:off x="4788408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E62F195-802E-1A97-6E65-B4232ACAA2A7}"/>
              </a:ext>
            </a:extLst>
          </p:cNvPr>
          <p:cNvSpPr/>
          <p:nvPr/>
        </p:nvSpPr>
        <p:spPr>
          <a:xfrm>
            <a:off x="7976616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19B7246-2F37-C00A-BBA6-A0F61B725769}"/>
              </a:ext>
            </a:extLst>
          </p:cNvPr>
          <p:cNvSpPr/>
          <p:nvPr/>
        </p:nvSpPr>
        <p:spPr>
          <a:xfrm>
            <a:off x="8339328" y="402336"/>
            <a:ext cx="2395728" cy="219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7A8ABD4-C3FF-FD26-2108-B7DCA93651D1}"/>
              </a:ext>
            </a:extLst>
          </p:cNvPr>
          <p:cNvSpPr txBox="1"/>
          <p:nvPr/>
        </p:nvSpPr>
        <p:spPr>
          <a:xfrm>
            <a:off x="8531352" y="402336"/>
            <a:ext cx="187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ログアウト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15C0BAC-46D5-786F-FDC9-25E0D2E1F683}"/>
              </a:ext>
            </a:extLst>
          </p:cNvPr>
          <p:cNvSpPr txBox="1"/>
          <p:nvPr/>
        </p:nvSpPr>
        <p:spPr>
          <a:xfrm>
            <a:off x="2157984" y="888779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4217F78-8762-E448-77A9-FD21F8864D45}"/>
              </a:ext>
            </a:extLst>
          </p:cNvPr>
          <p:cNvSpPr txBox="1"/>
          <p:nvPr/>
        </p:nvSpPr>
        <p:spPr>
          <a:xfrm>
            <a:off x="5346192" y="839481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お知らせ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DD27FC-F48E-CF77-32C8-811B48949926}"/>
              </a:ext>
            </a:extLst>
          </p:cNvPr>
          <p:cNvSpPr txBox="1"/>
          <p:nvPr/>
        </p:nvSpPr>
        <p:spPr>
          <a:xfrm>
            <a:off x="8439912" y="856513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社員紹介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23D012A-C55D-8047-05F6-5405C166E81D}"/>
              </a:ext>
            </a:extLst>
          </p:cNvPr>
          <p:cNvSpPr/>
          <p:nvPr/>
        </p:nvSpPr>
        <p:spPr>
          <a:xfrm>
            <a:off x="1993392" y="1883664"/>
            <a:ext cx="8522208" cy="3072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4B36CE-9C9D-5B57-290E-073CE06B2481}"/>
              </a:ext>
            </a:extLst>
          </p:cNvPr>
          <p:cNvSpPr txBox="1"/>
          <p:nvPr/>
        </p:nvSpPr>
        <p:spPr>
          <a:xfrm>
            <a:off x="2331720" y="2203704"/>
            <a:ext cx="78668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個人の紹介画面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名前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所属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（プロフィール写真）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挨拶（コメント）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編集ボタン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削除ボタン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9694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197</Words>
  <Application>Microsoft Office PowerPoint</Application>
  <PresentationFormat>ワイド画面</PresentationFormat>
  <Paragraphs>81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石原 陵我</dc:creator>
  <cp:lastModifiedBy>石原 陵我</cp:lastModifiedBy>
  <cp:revision>8</cp:revision>
  <dcterms:created xsi:type="dcterms:W3CDTF">2025-06-18T06:35:45Z</dcterms:created>
  <dcterms:modified xsi:type="dcterms:W3CDTF">2025-06-19T00:27:44Z</dcterms:modified>
</cp:coreProperties>
</file>