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7" r:id="rId3"/>
    <p:sldId id="257" r:id="rId4"/>
    <p:sldId id="261" r:id="rId5"/>
    <p:sldId id="262" r:id="rId6"/>
    <p:sldId id="265" r:id="rId7"/>
    <p:sldId id="259" r:id="rId8"/>
    <p:sldId id="263" r:id="rId9"/>
    <p:sldId id="268" r:id="rId10"/>
    <p:sldId id="260" r:id="rId11"/>
    <p:sldId id="264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610BB-13A1-450B-8C2A-441A8FEBBD10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5100-E143-4576-864F-ED8A1259C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3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D441-1E5F-780A-5F2D-5B988598E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E28608-FA28-696B-CBAE-6EFAC10CA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A3CC5D4-B153-2021-F1D6-09879173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2DAA-C155-C776-48B2-61FC679B0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30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58A7-5F54-7161-D62C-7542F7EB9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5A077C-4CE4-67D3-1B02-A0AC41C4E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07E7E92-C1C9-4B12-6CE5-BA94CF1BD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社員紹介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3A3BFD-F8B6-C532-79FD-C92C3D3C7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69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57ED-951B-2899-4D01-95440A72B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D7F73D-5039-282D-B7CA-1B3AE9DD8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82E0F8-C184-D8B6-DA27-C27091F5A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個人紹介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F25FC5-E270-E46A-D9E1-69EF92938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26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FF430-F489-60FF-2DF0-93489E83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AD3EC6D-4526-2535-8FEE-626F3F2CC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989D395-C8B3-51E2-F64B-983B7473D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個人紹介ページの編集（編集の為のロールは要検討）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1483AF-3DA1-CA51-A2E7-92F363ECD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8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4FD63-52A7-33ED-5A86-A688686BD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205DF09-C4B9-38FD-8528-2439715F0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85D4728-0C7F-80EE-F7CB-53D4969AA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44437F-BD2C-274A-4CEB-9200C0A39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5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5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A2AFE-40A6-8018-9934-B2443122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C78EAF4-4E66-E8B5-0C29-A51282412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15CF640-B825-B040-7A13-E2F9374D8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月スケジュール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13E35-5252-D14E-7749-0D0FA9E2A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00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E1309-A04A-8F24-0698-252D39518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30B02F0-3A1C-70C8-8D79-4FDADD62D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D6CC6BF-8878-F00C-6A40-16BAE714E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スケジュール詳細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17252C-B035-0BF6-8A94-AD23EC7B5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9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1096-2C09-1D69-8F43-5E0FB489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DC92F68-C168-54F4-0D5A-459ECB2A9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B70CA0B-55C3-F7A9-93C8-33A4F8747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スケジュール編集（編集の為のロールは要検討）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141F3C-8528-1015-9BF0-C450150B3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35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FE2A-CE2B-2EAD-FAAB-968AD331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9194C-D99D-AAC6-8FF0-01F2DE4BA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41F8B0-6F9D-EF72-3991-22A17065E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ABFCA8-5F74-1629-8447-DB0A900C8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42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B323-D4A1-1267-0A81-9A4D93CA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C206EDE-482D-FABD-AB4D-8C9F4DC5B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D2DD9A5-BE31-CB3E-0E04-DDB2396B7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お知らせ詳細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F68C17-F13E-901C-C0FB-C3D8E025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46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F68C-EB03-926C-243C-19A22AEA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F2EE55A-A870-F0F4-C99C-E973966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ACF70E7-3B3B-5AB9-7EDE-C1A8261F5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お知らせ編集（編集の為のロールは要検討）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9A89AE-3A8A-5F51-2971-FCB5D521E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18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193CC-9819-855C-4609-9BAE9276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441C8A-68F1-3305-25D0-1D77959C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23ABC-635C-5E52-6D15-F9CCA41B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1FD89D-4DA4-C34E-BBD3-A2BD98AD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EEF9B-D890-42F9-484B-536D15B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3A92A-67AF-4D2B-C6BB-8F4BB747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BD4FA-EFF7-BA2C-54DE-3AB3D3408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1E7CF-6A79-4076-C120-9D7026F4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8DAC4-7F23-0363-6E5C-1B72EA53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19A59A-416C-26E6-04A2-16B38AC9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3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2032F6-D2ED-1C4C-8AD2-9461FCFB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E6C66-2F85-2EDB-6BB9-42AD79B0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029E8-2AB9-9354-3ACC-F76527F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37F99-F4CD-442B-79FF-3DADE78F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01618-58B8-B94B-52F4-9EA53693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21C9E-5183-2831-8BE0-B722976D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B01A4-CE0F-E118-96CD-EDCFC515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27E68-2D39-DE29-986A-F7334B19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897DB-CB0C-F6AD-62FC-5AEEA2A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BEC71-93AD-BC17-0FEC-39DCFE3F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1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4C15C-66BA-F10D-22B2-BA3D31FF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259A6-5629-507F-7E53-1DB13B76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346B6-FC8A-C16E-7DB6-27D924F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07D10-4071-A6F1-8955-AD8E39E5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1ED40-6DB5-4346-F172-4DD4E17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FFCA3-91A6-0798-0071-47EDC40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F5D54-87B4-3F67-CAB3-6B89BF9D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0AEAB-80FE-4F94-1FCB-EB8C1274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64C00-6D02-DA9F-515F-4FF82E8B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A0934A-F60A-BFE1-6B8C-A5A6340B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7E34C-5D43-A96C-C485-8863945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92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F26B7-56BB-80E6-3374-675AEE5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543945-8524-8E4F-7A56-4D49299B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6EB8D0-F68A-6016-F87C-EF9F1534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DFF32A-5D63-7E8A-7802-1E25216F0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FA5F1C-39C9-CDBB-9827-179F46EA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DDFDD-46D8-EDE5-6CBA-150FE6D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CFE5E4-C223-9F6B-F390-7E9FBC8E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44749E-AD1D-CBE5-1994-76E444E5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68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1575D-CFD6-8807-F0FA-2534DE26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2DC9DB-BC3E-2C46-738E-BD6D07B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1E45F1-5F6F-F6FA-0E94-469E82E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FAD042-6201-F37B-1AA2-75BDA571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9A1801-42E5-DC32-89EC-993061B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AE04D4-098F-7A2A-4093-03EADB40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6D9A9-CFC8-1D94-B0FA-43E60833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86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319E8-7E10-99DC-133A-5F03600C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9A7F7-F275-B42C-DE22-D07CB252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BA6D6B-3247-8637-D272-B4BF0523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A695ED-0B87-64EE-3661-D053D25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9C1335-9B26-CA8E-AA01-24270CE8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E903E-CD83-3392-8160-1461D8B2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3ED2D-4ED1-15D0-0ED0-02F0E8B8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18A997-9B32-DC74-A2D8-F65C5547C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D986-659E-3CFD-D94E-04CD7E99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67006E-CB0F-A533-40C9-A7DE98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1DDE4-B768-158D-8155-25D10E4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DE3938-AFAD-89D6-E317-2098EB23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648D59-CA38-212B-154D-FED96ABE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EF6B61-8FF5-FEEF-FC37-B7AC7983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C52E5-BC68-4696-8429-CBC0C6D93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1E56F-AECC-11BC-4E49-DF36C6961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93E64-2F13-9EC4-DA15-9D6D7D3E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2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96A24-1082-3BA7-672E-5C463B1B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46B6F1-D5C5-8846-A71E-FDDF825524EF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59B3A34-8365-0DBF-2C55-4F7F65A4E5C4}"/>
              </a:ext>
            </a:extLst>
          </p:cNvPr>
          <p:cNvGrpSpPr/>
          <p:nvPr/>
        </p:nvGrpSpPr>
        <p:grpSpPr>
          <a:xfrm>
            <a:off x="4187952" y="704088"/>
            <a:ext cx="3520440" cy="1773936"/>
            <a:chOff x="4526280" y="694944"/>
            <a:chExt cx="3520440" cy="177393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6FDAD0B-145E-4D13-26FC-1D997D7E4FCF}"/>
                </a:ext>
              </a:extLst>
            </p:cNvPr>
            <p:cNvSpPr/>
            <p:nvPr/>
          </p:nvSpPr>
          <p:spPr>
            <a:xfrm>
              <a:off x="4526280" y="694944"/>
              <a:ext cx="3520440" cy="1773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F73369A-F534-F998-AF7B-C357DE27C484}"/>
                </a:ext>
              </a:extLst>
            </p:cNvPr>
            <p:cNvSpPr txBox="1"/>
            <p:nvPr/>
          </p:nvSpPr>
          <p:spPr>
            <a:xfrm>
              <a:off x="4745736" y="896112"/>
              <a:ext cx="3017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ログイン画面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altLang="en-US" dirty="0"/>
                <a:t>何かメッセージを表示したい場合はこの辺りに表示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750C2E9-7974-0CB2-DAC5-7A116B096FE6}"/>
              </a:ext>
            </a:extLst>
          </p:cNvPr>
          <p:cNvGrpSpPr/>
          <p:nvPr/>
        </p:nvGrpSpPr>
        <p:grpSpPr>
          <a:xfrm>
            <a:off x="3310128" y="3163824"/>
            <a:ext cx="5276088" cy="1603248"/>
            <a:chOff x="3145536" y="3959352"/>
            <a:chExt cx="5276088" cy="1603248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438F024-5C2B-09D0-B540-98944D6E6549}"/>
                </a:ext>
              </a:extLst>
            </p:cNvPr>
            <p:cNvSpPr/>
            <p:nvPr/>
          </p:nvSpPr>
          <p:spPr>
            <a:xfrm>
              <a:off x="4901184" y="3959352"/>
              <a:ext cx="352044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CB406-6E2F-45E9-4599-E73FA088C0A2}"/>
                </a:ext>
              </a:extLst>
            </p:cNvPr>
            <p:cNvSpPr/>
            <p:nvPr/>
          </p:nvSpPr>
          <p:spPr>
            <a:xfrm>
              <a:off x="4892040" y="4922520"/>
              <a:ext cx="352044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C0E189B-0501-E0F0-7122-4D739A23FCDC}"/>
                </a:ext>
              </a:extLst>
            </p:cNvPr>
            <p:cNvSpPr txBox="1"/>
            <p:nvPr/>
          </p:nvSpPr>
          <p:spPr>
            <a:xfrm>
              <a:off x="3145536" y="4151376"/>
              <a:ext cx="126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Name:</a:t>
              </a:r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D0DBBDD-0CB0-F789-0396-825C73D03D7D}"/>
                </a:ext>
              </a:extLst>
            </p:cNvPr>
            <p:cNvSpPr txBox="1"/>
            <p:nvPr/>
          </p:nvSpPr>
          <p:spPr>
            <a:xfrm>
              <a:off x="3154680" y="5057894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Password</a:t>
              </a:r>
              <a:r>
                <a:rPr kumimoji="1" lang="en-US" altLang="ja-JP" dirty="0"/>
                <a:t>:</a:t>
              </a:r>
              <a:endParaRPr kumimoji="1" lang="ja-JP" altLang="en-US" dirty="0"/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9588B9-DF11-C816-758F-D789F4593780}"/>
              </a:ext>
            </a:extLst>
          </p:cNvPr>
          <p:cNvSpPr/>
          <p:nvPr/>
        </p:nvSpPr>
        <p:spPr>
          <a:xfrm>
            <a:off x="4773168" y="5239512"/>
            <a:ext cx="2450592" cy="78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BD7AB46-25FD-5E5E-CDEE-A957C25BA544}"/>
              </a:ext>
            </a:extLst>
          </p:cNvPr>
          <p:cNvSpPr txBox="1"/>
          <p:nvPr/>
        </p:nvSpPr>
        <p:spPr>
          <a:xfrm>
            <a:off x="5111496" y="5458968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ログインボタン</a:t>
            </a:r>
          </a:p>
        </p:txBody>
      </p:sp>
    </p:spTree>
    <p:extLst>
      <p:ext uri="{BB962C8B-B14F-4D97-AF65-F5344CB8AC3E}">
        <p14:creationId xmlns:p14="http://schemas.microsoft.com/office/powerpoint/2010/main" val="304467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BE962-AB0F-A9CC-0540-288403548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4B1125-67DE-78F8-3ABD-64C04A2B0459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7463C2-75C6-C0D0-E3C0-F7E19B3DA1B0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EFF72A-B276-623D-B936-D5047E2795E6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528630-3706-5488-3EAF-C002387CBF11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F1E020-0784-C032-2B97-ACFDEFA70CC5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96FFB4-DEA6-73FF-A63A-36B2887F8C74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B843F4-8BD0-8DB6-C9E4-04B0ABC1F382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BB229B-5217-314C-0F2A-8157C708748D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294FF1-7879-E2AF-CAC8-5FA4B7D4FDB4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0825B5-D9EB-6E91-B770-F0C423C600E6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D45B9C8-3E93-B7B3-3EA5-B8659564435C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82A319A-FCD2-1375-5179-5B7482C15A5C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68DDF37-B717-47D7-286F-28A7C3B13977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7ABA172-E85C-460F-A1AA-282131ED6823}"/>
              </a:ext>
            </a:extLst>
          </p:cNvPr>
          <p:cNvGrpSpPr/>
          <p:nvPr/>
        </p:nvGrpSpPr>
        <p:grpSpPr>
          <a:xfrm>
            <a:off x="2374392" y="2869187"/>
            <a:ext cx="7443216" cy="576079"/>
            <a:chOff x="2395728" y="2029968"/>
            <a:chExt cx="7443216" cy="57607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BF4F7CE-4CB5-6D34-FC96-FE7569C5A8BF}"/>
                </a:ext>
              </a:extLst>
            </p:cNvPr>
            <p:cNvSpPr/>
            <p:nvPr/>
          </p:nvSpPr>
          <p:spPr>
            <a:xfrm>
              <a:off x="2395728" y="2029968"/>
              <a:ext cx="7443216" cy="5760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6B8E291-7FC4-6605-252F-6E1808E73413}"/>
                </a:ext>
              </a:extLst>
            </p:cNvPr>
            <p:cNvSpPr txBox="1"/>
            <p:nvPr/>
          </p:nvSpPr>
          <p:spPr>
            <a:xfrm>
              <a:off x="2843784" y="2029968"/>
              <a:ext cx="6007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社員</a:t>
              </a:r>
              <a:r>
                <a:rPr kumimoji="1" lang="en-US" altLang="ja-JP" dirty="0"/>
                <a:t>A</a:t>
              </a:r>
              <a:r>
                <a:rPr kumimoji="1" lang="ja-JP" altLang="en-US" dirty="0"/>
                <a:t>の名前、所属、写真などの簡易的な情報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92A95D1-DA95-6FE2-8ED5-5E8006913B1C}"/>
              </a:ext>
            </a:extLst>
          </p:cNvPr>
          <p:cNvGrpSpPr/>
          <p:nvPr/>
        </p:nvGrpSpPr>
        <p:grpSpPr>
          <a:xfrm>
            <a:off x="2374392" y="3675875"/>
            <a:ext cx="7443216" cy="576079"/>
            <a:chOff x="2395728" y="2029968"/>
            <a:chExt cx="7443216" cy="576079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E3610C0-F9A3-8576-5EAD-DF4B1E771E4E}"/>
                </a:ext>
              </a:extLst>
            </p:cNvPr>
            <p:cNvSpPr/>
            <p:nvPr/>
          </p:nvSpPr>
          <p:spPr>
            <a:xfrm>
              <a:off x="2395728" y="2029968"/>
              <a:ext cx="7443216" cy="5760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1071955-55D2-82FC-CDC4-FBA34386B4A2}"/>
                </a:ext>
              </a:extLst>
            </p:cNvPr>
            <p:cNvSpPr txBox="1"/>
            <p:nvPr/>
          </p:nvSpPr>
          <p:spPr>
            <a:xfrm>
              <a:off x="2843784" y="2029968"/>
              <a:ext cx="6007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社員</a:t>
              </a:r>
              <a:r>
                <a:rPr kumimoji="1" lang="en-US" altLang="ja-JP" dirty="0"/>
                <a:t>A</a:t>
              </a:r>
              <a:r>
                <a:rPr kumimoji="1" lang="ja-JP" altLang="en-US" dirty="0"/>
                <a:t>の名前、所属、写真などの簡易的な情報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F3C1B43-EC36-E5F9-4F87-385E87D73745}"/>
              </a:ext>
            </a:extLst>
          </p:cNvPr>
          <p:cNvGrpSpPr/>
          <p:nvPr/>
        </p:nvGrpSpPr>
        <p:grpSpPr>
          <a:xfrm>
            <a:off x="2374392" y="4505976"/>
            <a:ext cx="7443216" cy="576079"/>
            <a:chOff x="2395728" y="2029968"/>
            <a:chExt cx="7443216" cy="57607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29400EB-F4A3-DCFB-EEF6-81F13A71D221}"/>
                </a:ext>
              </a:extLst>
            </p:cNvPr>
            <p:cNvSpPr/>
            <p:nvPr/>
          </p:nvSpPr>
          <p:spPr>
            <a:xfrm>
              <a:off x="2395728" y="2029968"/>
              <a:ext cx="7443216" cy="5760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8DEE620-2F83-CD20-0F46-A53AEB01EDA7}"/>
                </a:ext>
              </a:extLst>
            </p:cNvPr>
            <p:cNvSpPr txBox="1"/>
            <p:nvPr/>
          </p:nvSpPr>
          <p:spPr>
            <a:xfrm>
              <a:off x="2843784" y="2029968"/>
              <a:ext cx="6007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社員</a:t>
              </a:r>
              <a:r>
                <a:rPr kumimoji="1" lang="en-US" altLang="ja-JP" dirty="0"/>
                <a:t>A</a:t>
              </a:r>
              <a:r>
                <a:rPr kumimoji="1" lang="ja-JP" altLang="en-US" dirty="0"/>
                <a:t>の名前、所属、写真などの簡易的な情報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EEA992-560D-0297-D0DD-B8889F0A7034}"/>
              </a:ext>
            </a:extLst>
          </p:cNvPr>
          <p:cNvGrpSpPr/>
          <p:nvPr/>
        </p:nvGrpSpPr>
        <p:grpSpPr>
          <a:xfrm>
            <a:off x="2374392" y="5312664"/>
            <a:ext cx="7443216" cy="576079"/>
            <a:chOff x="2395728" y="2029968"/>
            <a:chExt cx="7443216" cy="576079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C6AEC16-9450-6DCF-B2DE-2C070177D640}"/>
                </a:ext>
              </a:extLst>
            </p:cNvPr>
            <p:cNvSpPr/>
            <p:nvPr/>
          </p:nvSpPr>
          <p:spPr>
            <a:xfrm>
              <a:off x="2395728" y="2029968"/>
              <a:ext cx="7443216" cy="5760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938CA0E-B029-9DC0-C0A4-45DB12E00AF9}"/>
                </a:ext>
              </a:extLst>
            </p:cNvPr>
            <p:cNvSpPr txBox="1"/>
            <p:nvPr/>
          </p:nvSpPr>
          <p:spPr>
            <a:xfrm>
              <a:off x="2843784" y="2029968"/>
              <a:ext cx="6007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社員</a:t>
              </a:r>
              <a:r>
                <a:rPr kumimoji="1" lang="en-US" altLang="ja-JP" dirty="0"/>
                <a:t>A</a:t>
              </a:r>
              <a:r>
                <a:rPr kumimoji="1" lang="ja-JP" altLang="en-US" dirty="0"/>
                <a:t>の名前、所属、写真などの簡易的な情報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F0D3027-BCDF-590A-117A-E22367FADD96}"/>
              </a:ext>
            </a:extLst>
          </p:cNvPr>
          <p:cNvGrpSpPr/>
          <p:nvPr/>
        </p:nvGrpSpPr>
        <p:grpSpPr>
          <a:xfrm>
            <a:off x="2450592" y="2258568"/>
            <a:ext cx="2121408" cy="261610"/>
            <a:chOff x="2450592" y="2258568"/>
            <a:chExt cx="2121408" cy="26161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ED640E6-3119-DD0C-6B4A-E3B6A914C936}"/>
                </a:ext>
              </a:extLst>
            </p:cNvPr>
            <p:cNvSpPr/>
            <p:nvPr/>
          </p:nvSpPr>
          <p:spPr>
            <a:xfrm>
              <a:off x="2450592" y="2258568"/>
              <a:ext cx="2121408" cy="261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C9DB80-A3D7-94CC-6BFB-3A5AD4838FD4}"/>
                </a:ext>
              </a:extLst>
            </p:cNvPr>
            <p:cNvSpPr txBox="1"/>
            <p:nvPr/>
          </p:nvSpPr>
          <p:spPr>
            <a:xfrm>
              <a:off x="2642616" y="2258568"/>
              <a:ext cx="1527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/>
                <a:t>検索窓</a:t>
              </a:r>
              <a:endParaRPr kumimoji="1" lang="ja-JP" altLang="en-US" sz="1100" dirty="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18BA19D-6045-3F4C-D2B6-DCAFD74EFAF6}"/>
              </a:ext>
            </a:extLst>
          </p:cNvPr>
          <p:cNvGrpSpPr/>
          <p:nvPr/>
        </p:nvGrpSpPr>
        <p:grpSpPr>
          <a:xfrm>
            <a:off x="4724019" y="2258565"/>
            <a:ext cx="1064133" cy="261610"/>
            <a:chOff x="2450592" y="2258568"/>
            <a:chExt cx="2121408" cy="298966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EF64CA0-2CCA-0B03-7C49-C86E2FA36710}"/>
                </a:ext>
              </a:extLst>
            </p:cNvPr>
            <p:cNvSpPr/>
            <p:nvPr/>
          </p:nvSpPr>
          <p:spPr>
            <a:xfrm>
              <a:off x="2450592" y="2258568"/>
              <a:ext cx="2121408" cy="2614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FC30C0C-1451-B390-46B7-12F46899D039}"/>
                </a:ext>
              </a:extLst>
            </p:cNvPr>
            <p:cNvSpPr txBox="1"/>
            <p:nvPr/>
          </p:nvSpPr>
          <p:spPr>
            <a:xfrm>
              <a:off x="2642615" y="2258568"/>
              <a:ext cx="1527047" cy="29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ボタン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10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7313-2453-9577-FC60-6583D010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543FDD-FB23-3888-6776-03EA062DCF79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87DE9E2-784C-5B38-3FDA-BD99D2A51E57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152BFC-B00D-6CA0-DF7D-128B9105FB38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C59DDB-93F5-FF46-1ABE-2D4B6C674814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62F195-802E-1A97-6E65-B4232ACAA2A7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19B7246-2F37-C00A-BBA6-A0F61B725769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A8ABD4-C3FF-FD26-2108-B7DCA93651D1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5C0BAC-46D5-786F-FDC9-25E0D2E1F683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217F78-8762-E448-77A9-FD21F8864D45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DD27FC-F48E-CF77-32C8-811B48949926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3D012A-C55D-8047-05F6-5405C166E81D}"/>
              </a:ext>
            </a:extLst>
          </p:cNvPr>
          <p:cNvSpPr/>
          <p:nvPr/>
        </p:nvSpPr>
        <p:spPr>
          <a:xfrm>
            <a:off x="1993392" y="1883664"/>
            <a:ext cx="8522208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B36CE-9C9D-5B57-290E-073CE06B2481}"/>
              </a:ext>
            </a:extLst>
          </p:cNvPr>
          <p:cNvSpPr txBox="1"/>
          <p:nvPr/>
        </p:nvSpPr>
        <p:spPr>
          <a:xfrm>
            <a:off x="2331720" y="2203704"/>
            <a:ext cx="7866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個人の紹介画面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名前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連絡先（メール）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所属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（プロフィール写真）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挨拶（コメント）</a:t>
            </a:r>
            <a:endParaRPr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C21B962-B76C-8CBA-A69A-C8B46A3C2130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4FEC255-32E3-1B5B-277D-FBDF6CB7D185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A67FC1C-75DB-E8BB-DB08-C1E1499F234E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C53F781-E5D0-B0C1-EFE7-2D88DABD1CDB}"/>
              </a:ext>
            </a:extLst>
          </p:cNvPr>
          <p:cNvGrpSpPr/>
          <p:nvPr/>
        </p:nvGrpSpPr>
        <p:grpSpPr>
          <a:xfrm>
            <a:off x="5650230" y="5687568"/>
            <a:ext cx="4755642" cy="466319"/>
            <a:chOff x="5650230" y="5687568"/>
            <a:chExt cx="4755642" cy="466319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8837A1-6197-752F-366E-969EA1FC0ED3}"/>
                </a:ext>
              </a:extLst>
            </p:cNvPr>
            <p:cNvSpPr/>
            <p:nvPr/>
          </p:nvSpPr>
          <p:spPr>
            <a:xfrm>
              <a:off x="8137398" y="5687568"/>
              <a:ext cx="2268474" cy="466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233E918-CE1E-4786-0EFB-F9F2088E09F8}"/>
                </a:ext>
              </a:extLst>
            </p:cNvPr>
            <p:cNvSpPr txBox="1"/>
            <p:nvPr/>
          </p:nvSpPr>
          <p:spPr>
            <a:xfrm>
              <a:off x="8339328" y="5769864"/>
              <a:ext cx="1746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一覧に戻るボタン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9017C3E-BA0C-504E-EA44-0BF5842CD3FD}"/>
                </a:ext>
              </a:extLst>
            </p:cNvPr>
            <p:cNvSpPr/>
            <p:nvPr/>
          </p:nvSpPr>
          <p:spPr>
            <a:xfrm>
              <a:off x="5650230" y="5687568"/>
              <a:ext cx="2167128" cy="3900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90CE652-87C8-614C-2EF1-30C2F2082349}"/>
                </a:ext>
              </a:extLst>
            </p:cNvPr>
            <p:cNvSpPr txBox="1"/>
            <p:nvPr/>
          </p:nvSpPr>
          <p:spPr>
            <a:xfrm>
              <a:off x="5788152" y="5687568"/>
              <a:ext cx="1736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編集ボタン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94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9CD4-C17A-DCEB-E3FE-DA7D1F2C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064309F-509C-0661-9F33-08EFE1289802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3E4ED73-53CC-5953-09CF-F20925C85808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8F7500-4940-D34A-03A8-DDEB0B3547D7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24F7EC-BAE8-17CB-F6FB-B440BA35CAFB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A0EBDD0-2657-469D-1C7A-6A128ED59140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83E106-C6D0-C2CA-F053-5991C7A09351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1EB73F-760C-7A76-9D4F-E97E4B85362B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62221E-4F78-FA6E-128F-7FF0C14E98E3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12D88-C742-EBF1-16FC-3481FCDA75FB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06C194-1DFE-3B0B-D272-952B65782571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ED32EF-E120-A2DE-6162-EB02CA4A4D7A}"/>
              </a:ext>
            </a:extLst>
          </p:cNvPr>
          <p:cNvSpPr/>
          <p:nvPr/>
        </p:nvSpPr>
        <p:spPr>
          <a:xfrm>
            <a:off x="3256788" y="2470684"/>
            <a:ext cx="7333488" cy="26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06342DF-B4DA-CED6-DDD0-94B0C41997F6}"/>
              </a:ext>
            </a:extLst>
          </p:cNvPr>
          <p:cNvGrpSpPr/>
          <p:nvPr/>
        </p:nvGrpSpPr>
        <p:grpSpPr>
          <a:xfrm>
            <a:off x="8165592" y="5349240"/>
            <a:ext cx="1892808" cy="584775"/>
            <a:chOff x="8165592" y="5349240"/>
            <a:chExt cx="1892808" cy="58477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6A664B5-648F-57BE-1A0B-E6735266A340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2FB3B2-9440-B805-364C-0EEBCA54F976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編集キャンセル</a:t>
              </a:r>
              <a:r>
                <a:rPr kumimoji="1" lang="ja-JP" altLang="en-US" sz="1600" dirty="0"/>
                <a:t>ボタン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BE2CF7F-9FE9-BE81-5E15-8AF898648182}"/>
              </a:ext>
            </a:extLst>
          </p:cNvPr>
          <p:cNvGrpSpPr/>
          <p:nvPr/>
        </p:nvGrpSpPr>
        <p:grpSpPr>
          <a:xfrm>
            <a:off x="5934456" y="5349239"/>
            <a:ext cx="1892808" cy="512054"/>
            <a:chOff x="8165592" y="5349240"/>
            <a:chExt cx="1892808" cy="51205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1FAE05E-A874-EE57-4664-9E33B8AEAD7F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DF4290B-748F-D8EC-39B1-DBCD01390A17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確定ボタン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F6E01B-26CF-CFE7-11AA-399E53AF5D94}"/>
              </a:ext>
            </a:extLst>
          </p:cNvPr>
          <p:cNvSpPr txBox="1"/>
          <p:nvPr/>
        </p:nvSpPr>
        <p:spPr>
          <a:xfrm>
            <a:off x="1600200" y="26426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本文：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D6963B-8595-EDBD-EEA9-F24A74F915C3}"/>
              </a:ext>
            </a:extLst>
          </p:cNvPr>
          <p:cNvSpPr txBox="1"/>
          <p:nvPr/>
        </p:nvSpPr>
        <p:spPr>
          <a:xfrm>
            <a:off x="1600200" y="1909310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r>
              <a:rPr kumimoji="1" lang="ja-JP" altLang="en-US" dirty="0"/>
              <a:t>：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E9166EF-3634-FC09-35A2-F46D85893688}"/>
              </a:ext>
            </a:extLst>
          </p:cNvPr>
          <p:cNvSpPr/>
          <p:nvPr/>
        </p:nvSpPr>
        <p:spPr>
          <a:xfrm>
            <a:off x="3256788" y="1783118"/>
            <a:ext cx="7333488" cy="51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BFE1DFF-A30D-DF99-3981-1B1F011ACBA5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F4A3A0D-9E09-4AE2-00AB-B6DA6A6F5AFF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8B6946E-F1C8-041B-9BCA-27E5D2EB8F68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582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447E2-B4ED-3E54-83EB-2CEA2027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3ADB59-D5D8-0720-7C70-95F1C211C9AF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0584A01-A4B9-838C-2A0A-3A860AEE83DB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693E74-2DEC-78BB-E667-56CDA2E4A802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484476-8AD5-1BF3-DA08-065061080E1D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90BB13-10B6-0FD5-DE9E-6FFE54B148C0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793BB3-12CF-405D-A49A-730ABAE688C4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7CDAA4-709F-0BA7-C9ED-36DDFD55D08E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96601C-C26E-1BE7-C08E-6D6DAE917600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4B815E-8C7B-A293-85EF-5324ADD493E9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8C9BE1-E54F-EAF9-E37E-8EFD3EFA2F30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B154FF8-88BF-39EE-7163-00F86247C108}"/>
              </a:ext>
            </a:extLst>
          </p:cNvPr>
          <p:cNvGrpSpPr/>
          <p:nvPr/>
        </p:nvGrpSpPr>
        <p:grpSpPr>
          <a:xfrm>
            <a:off x="2351532" y="2587752"/>
            <a:ext cx="7123176" cy="896111"/>
            <a:chOff x="2653284" y="1910429"/>
            <a:chExt cx="7123176" cy="89611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FF8B913-C176-ED1D-CEC2-88513047D883}"/>
                </a:ext>
              </a:extLst>
            </p:cNvPr>
            <p:cNvSpPr/>
            <p:nvPr/>
          </p:nvSpPr>
          <p:spPr>
            <a:xfrm>
              <a:off x="2653284" y="1910429"/>
              <a:ext cx="7123176" cy="89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3763F6C-3BA5-5574-A682-315FDC44FDE0}"/>
                </a:ext>
              </a:extLst>
            </p:cNvPr>
            <p:cNvSpPr txBox="1"/>
            <p:nvPr/>
          </p:nvSpPr>
          <p:spPr>
            <a:xfrm>
              <a:off x="2871216" y="2148840"/>
              <a:ext cx="644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最新のお知らせ（一番最近の１つ、または</a:t>
              </a:r>
              <a:r>
                <a:rPr kumimoji="1" lang="en-US" altLang="ja-JP" dirty="0"/>
                <a:t>3</a:t>
              </a:r>
              <a:r>
                <a:rPr kumimoji="1" lang="ja-JP" altLang="en-US" dirty="0"/>
                <a:t>つくらいまで）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261E656-618A-51F9-1A15-35D9887B5703}"/>
              </a:ext>
            </a:extLst>
          </p:cNvPr>
          <p:cNvGrpSpPr/>
          <p:nvPr/>
        </p:nvGrpSpPr>
        <p:grpSpPr>
          <a:xfrm>
            <a:off x="2458974" y="4425363"/>
            <a:ext cx="7271004" cy="1307592"/>
            <a:chOff x="2505456" y="4078224"/>
            <a:chExt cx="7271004" cy="130759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111B62B-2FDB-D6A2-5FBE-7DEC05AB7DB7}"/>
                </a:ext>
              </a:extLst>
            </p:cNvPr>
            <p:cNvSpPr/>
            <p:nvPr/>
          </p:nvSpPr>
          <p:spPr>
            <a:xfrm>
              <a:off x="2505456" y="4078224"/>
              <a:ext cx="7271004" cy="13075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0A933F-316B-DA9D-86E7-63473E81E8CC}"/>
                </a:ext>
              </a:extLst>
            </p:cNvPr>
            <p:cNvSpPr txBox="1"/>
            <p:nvPr/>
          </p:nvSpPr>
          <p:spPr>
            <a:xfrm>
              <a:off x="3209544" y="4407408"/>
              <a:ext cx="4974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今日のスケジュール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時間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1BF6C46-69A7-3860-F030-72A906144066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D411BAA-CB5B-1D5B-FEDA-179736A4141A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FBD1ECD-D92B-A9E8-FEF5-3D37B1EC42FF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20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AF57F0-744F-1510-7D42-E032840C8473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9D3F587-7A00-34BC-E961-B832216DD00D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046038-0C81-3BF2-22E3-556894BBA75D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29F0BA-BD92-9CDF-8F15-9F6DEA2D783D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EF2D8B-A1A9-8453-38AC-7A067C9185C1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194650-3461-0BF7-A14D-74AC5142F3C1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045D37-5923-D843-A709-0187C4C44EE2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2ABA0F-FBEF-40EB-170E-32DFC4904244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56F985-AB64-10D9-CD39-C8DCCAE78802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8367DE-9583-133B-2365-54E2B0D2FDF1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5BB5F0C-7EC2-F122-23C2-D37EAC789955}"/>
              </a:ext>
            </a:extLst>
          </p:cNvPr>
          <p:cNvGrpSpPr/>
          <p:nvPr/>
        </p:nvGrpSpPr>
        <p:grpSpPr>
          <a:xfrm>
            <a:off x="1758696" y="2182699"/>
            <a:ext cx="8613648" cy="3150994"/>
            <a:chOff x="1792224" y="2470685"/>
            <a:chExt cx="8613648" cy="315099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5B9D86B-EA85-101D-4812-7C3EFD7C30FB}"/>
                </a:ext>
              </a:extLst>
            </p:cNvPr>
            <p:cNvGrpSpPr/>
            <p:nvPr/>
          </p:nvGrpSpPr>
          <p:grpSpPr>
            <a:xfrm>
              <a:off x="1792224" y="3059872"/>
              <a:ext cx="8567928" cy="618031"/>
              <a:chOff x="1837944" y="1901952"/>
              <a:chExt cx="8567928" cy="618031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F5D0973-E7EB-BBBD-C7C2-3D3CF66AC57B}"/>
                  </a:ext>
                </a:extLst>
              </p:cNvPr>
              <p:cNvSpPr/>
              <p:nvPr/>
            </p:nvSpPr>
            <p:spPr>
              <a:xfrm>
                <a:off x="1837944" y="1901952"/>
                <a:ext cx="8567928" cy="6180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D64BF39-691E-08B1-F02B-F9CCF0A2E8A4}"/>
                  </a:ext>
                </a:extLst>
              </p:cNvPr>
              <p:cNvSpPr txBox="1"/>
              <p:nvPr/>
            </p:nvSpPr>
            <p:spPr>
              <a:xfrm>
                <a:off x="1993392" y="2026301"/>
                <a:ext cx="8165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自分の週スケジュール（名前をクリックで月スケ、タイトルで詳細に遷移）</a:t>
                </a: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BFAFACC-48DA-A76A-36D9-E07B541A4519}"/>
                </a:ext>
              </a:extLst>
            </p:cNvPr>
            <p:cNvGrpSpPr/>
            <p:nvPr/>
          </p:nvGrpSpPr>
          <p:grpSpPr>
            <a:xfrm>
              <a:off x="1812036" y="4014427"/>
              <a:ext cx="8567928" cy="618031"/>
              <a:chOff x="1837944" y="1901952"/>
              <a:chExt cx="8567928" cy="618031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1E967EA-E2F6-CA96-BBBF-111940616E55}"/>
                  </a:ext>
                </a:extLst>
              </p:cNvPr>
              <p:cNvSpPr/>
              <p:nvPr/>
            </p:nvSpPr>
            <p:spPr>
              <a:xfrm>
                <a:off x="1837944" y="1901952"/>
                <a:ext cx="8567928" cy="6180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1A5511-A755-0CEF-9264-79D726A2F07C}"/>
                  </a:ext>
                </a:extLst>
              </p:cNvPr>
              <p:cNvSpPr txBox="1"/>
              <p:nvPr/>
            </p:nvSpPr>
            <p:spPr>
              <a:xfrm>
                <a:off x="1993392" y="2026301"/>
                <a:ext cx="8165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社員</a:t>
                </a:r>
                <a:r>
                  <a:rPr lang="en-US" altLang="ja-JP" dirty="0"/>
                  <a:t>A</a:t>
                </a:r>
                <a:r>
                  <a:rPr kumimoji="1" lang="ja-JP" altLang="en-US" dirty="0"/>
                  <a:t>の週スケジュール（名前をクリックで月スケ</a:t>
                </a:r>
                <a:r>
                  <a:rPr lang="ja-JP" altLang="en-US" dirty="0"/>
                  <a:t>、タイトルで詳細に遷移</a:t>
                </a:r>
                <a:r>
                  <a:rPr kumimoji="1" lang="ja-JP" altLang="en-US" dirty="0"/>
                  <a:t>）</a:t>
                </a: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5493D9-1C80-4BAA-12CB-7D94E4878A1A}"/>
                </a:ext>
              </a:extLst>
            </p:cNvPr>
            <p:cNvGrpSpPr/>
            <p:nvPr/>
          </p:nvGrpSpPr>
          <p:grpSpPr>
            <a:xfrm>
              <a:off x="1837944" y="5003648"/>
              <a:ext cx="8567928" cy="618031"/>
              <a:chOff x="1837944" y="1901952"/>
              <a:chExt cx="8567928" cy="618031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51CD0FE1-FA05-C1A4-744F-706912462E1B}"/>
                  </a:ext>
                </a:extLst>
              </p:cNvPr>
              <p:cNvSpPr/>
              <p:nvPr/>
            </p:nvSpPr>
            <p:spPr>
              <a:xfrm>
                <a:off x="1837944" y="1901952"/>
                <a:ext cx="8567928" cy="6180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ECE1599-0992-1F66-E63B-4FEBBBC653F4}"/>
                  </a:ext>
                </a:extLst>
              </p:cNvPr>
              <p:cNvSpPr txBox="1"/>
              <p:nvPr/>
            </p:nvSpPr>
            <p:spPr>
              <a:xfrm>
                <a:off x="1993392" y="2026301"/>
                <a:ext cx="8165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社員</a:t>
                </a:r>
                <a:r>
                  <a:rPr lang="en-US" altLang="ja-JP" dirty="0"/>
                  <a:t>B</a:t>
                </a:r>
                <a:r>
                  <a:rPr kumimoji="1" lang="ja-JP" altLang="en-US" dirty="0"/>
                  <a:t>の週スケジュール（名前をクリックで月スケ</a:t>
                </a:r>
                <a:r>
                  <a:rPr lang="ja-JP" altLang="en-US" dirty="0"/>
                  <a:t>、タイトルで詳細に遷移</a:t>
                </a:r>
                <a:r>
                  <a:rPr kumimoji="1" lang="ja-JP" altLang="en-US" dirty="0"/>
                  <a:t>）</a:t>
                </a: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94A2E3-F4F1-D31D-4990-E3AA7352231B}"/>
                </a:ext>
              </a:extLst>
            </p:cNvPr>
            <p:cNvSpPr/>
            <p:nvPr/>
          </p:nvSpPr>
          <p:spPr>
            <a:xfrm>
              <a:off x="1967484" y="2490230"/>
              <a:ext cx="2942844" cy="384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B04A4FE-3F0D-6ADA-43FF-AA969C071615}"/>
                </a:ext>
              </a:extLst>
            </p:cNvPr>
            <p:cNvSpPr/>
            <p:nvPr/>
          </p:nvSpPr>
          <p:spPr>
            <a:xfrm>
              <a:off x="5042916" y="2470685"/>
              <a:ext cx="850392" cy="384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B4A4171-14D2-324B-63A5-705DF3C8A785}"/>
                </a:ext>
              </a:extLst>
            </p:cNvPr>
            <p:cNvSpPr txBox="1"/>
            <p:nvPr/>
          </p:nvSpPr>
          <p:spPr>
            <a:xfrm>
              <a:off x="2157984" y="253132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検索窓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F1DADE0-53C0-EEC2-1444-EEC2C07A4EA8}"/>
                </a:ext>
              </a:extLst>
            </p:cNvPr>
            <p:cNvSpPr txBox="1"/>
            <p:nvPr/>
          </p:nvSpPr>
          <p:spPr>
            <a:xfrm>
              <a:off x="5202936" y="2531324"/>
              <a:ext cx="6903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ボタン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C02A9D1-D44A-E488-B445-5013D4DB8E18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8955EB8-47C3-68E9-C863-D168D50F2CF0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9854F5E-1B2F-5AE9-4763-24CC0D038680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04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DB4D5-C2C7-E845-C2A8-41E4B6A1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C3ECC4-60FF-F344-0387-E7DC4A3806A6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FB13C9B-B263-94AC-CADD-AFDC494C644C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01A12D-7EC1-FC54-E187-B41A832EECBA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A8B0EB-B50F-5CA8-EF78-9254913AFB43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08F0DF-112C-5006-8155-41A17F0A2A83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71C703-300A-640A-5BC0-98BEF1E81FD5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3939B5-33A5-BBD5-9CA3-36C904EC8BDF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B8C8E-C0D8-C8C9-2499-AA3037F724C5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940735-20AA-E904-BF28-A23B419CDDFB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BD2799-4E31-88E5-B1F7-E7143550D8B1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7AAD72-6B07-8D04-463A-EBE399A2E3D0}"/>
              </a:ext>
            </a:extLst>
          </p:cNvPr>
          <p:cNvSpPr/>
          <p:nvPr/>
        </p:nvSpPr>
        <p:spPr>
          <a:xfrm>
            <a:off x="1792224" y="1783080"/>
            <a:ext cx="8705088" cy="4321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C3C6FD-F933-4AE1-D67C-2EFEA221A5B5}"/>
              </a:ext>
            </a:extLst>
          </p:cNvPr>
          <p:cNvSpPr txBox="1"/>
          <p:nvPr/>
        </p:nvSpPr>
        <p:spPr>
          <a:xfrm>
            <a:off x="2331720" y="2139696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特定の社員の月スケ</a:t>
            </a:r>
            <a:endParaRPr kumimoji="1" lang="en-US" altLang="ja-JP" dirty="0"/>
          </a:p>
          <a:p>
            <a:r>
              <a:rPr lang="ja-JP" altLang="en-US" dirty="0"/>
              <a:t>カレンダーだと良いが、テーブルのような形でも可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D21344A-E21C-EE21-4819-69E1A3573EB2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5D2962F-6B9C-83EC-D727-3CAAFEF4185D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FB0780A-AD86-3AEF-58C1-1B6A1B58953D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61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99A3-3DEF-20E2-B5D5-58B7FB95B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D893C4-A9F3-EE54-2AB2-D6518EC6FCC0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62A9DC-4BFC-82A2-14DB-5C4C095AC3D9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522A6-7711-EF86-602A-F413C5B65212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3DB9D6-DF27-A438-F0A7-B376ADFE502A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02A3B5-E3B5-AB74-E936-A864109631C0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AA6A0D5-8F9B-3B13-9FBC-0717BA641F72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CC8439-B336-3DEA-89A0-659C04C66B51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F99142-B210-A0BA-8EAC-BA84F9FE1C1B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96828F-EB86-B644-991D-814179D982AA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53C3AA-3AA6-74A2-3EAE-D8CA3878CEC3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E7F7A09-7F3F-16E4-1051-51C28C9418FA}"/>
              </a:ext>
            </a:extLst>
          </p:cNvPr>
          <p:cNvGrpSpPr/>
          <p:nvPr/>
        </p:nvGrpSpPr>
        <p:grpSpPr>
          <a:xfrm>
            <a:off x="1792224" y="2655351"/>
            <a:ext cx="8705088" cy="2542029"/>
            <a:chOff x="1792224" y="1783080"/>
            <a:chExt cx="8705088" cy="432150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E34B942-4BC3-2AFA-A097-6702FA5B24CF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B76DFF7-5441-DD9F-AD0A-C63CC6A2A8CE}"/>
                </a:ext>
              </a:extLst>
            </p:cNvPr>
            <p:cNvSpPr txBox="1"/>
            <p:nvPr/>
          </p:nvSpPr>
          <p:spPr>
            <a:xfrm>
              <a:off x="2340864" y="2139696"/>
              <a:ext cx="7909560" cy="150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スケジュール詳細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本文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参加者</a:t>
              </a:r>
              <a:endParaRPr lang="en-US" altLang="ja-JP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2E65D3C-C2AC-AC65-33E1-DCBA1C35D9AE}"/>
              </a:ext>
            </a:extLst>
          </p:cNvPr>
          <p:cNvSpPr/>
          <p:nvPr/>
        </p:nvSpPr>
        <p:spPr>
          <a:xfrm>
            <a:off x="1837944" y="1819656"/>
            <a:ext cx="3886200" cy="65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2C7699-2488-85E4-B488-4AAE02D9EBFC}"/>
              </a:ext>
            </a:extLst>
          </p:cNvPr>
          <p:cNvSpPr txBox="1"/>
          <p:nvPr/>
        </p:nvSpPr>
        <p:spPr>
          <a:xfrm>
            <a:off x="2057400" y="1938528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スケジュールタイトル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A48181-2710-70D9-9D4E-EFC3B4B183BE}"/>
              </a:ext>
            </a:extLst>
          </p:cNvPr>
          <p:cNvGrpSpPr/>
          <p:nvPr/>
        </p:nvGrpSpPr>
        <p:grpSpPr>
          <a:xfrm>
            <a:off x="8165592" y="5349240"/>
            <a:ext cx="1892808" cy="584775"/>
            <a:chOff x="8165592" y="5349240"/>
            <a:chExt cx="1892808" cy="58477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709FCE5-5849-6BBC-020F-0F1130FCAEE3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6A96F9D-907F-80B5-D8CE-67EDC9C4008F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一覧に戻るボタン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DA1E7D5-6C2A-CE60-1DAA-4620E0F31709}"/>
              </a:ext>
            </a:extLst>
          </p:cNvPr>
          <p:cNvGrpSpPr/>
          <p:nvPr/>
        </p:nvGrpSpPr>
        <p:grpSpPr>
          <a:xfrm>
            <a:off x="5934456" y="5349239"/>
            <a:ext cx="1892808" cy="512054"/>
            <a:chOff x="8165592" y="5349240"/>
            <a:chExt cx="1892808" cy="51205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F681152-4DCB-C6DE-E65E-100B2E86EF9A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532FE4F-EEC9-6AF7-4020-F863E38209FF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編集</a:t>
              </a:r>
              <a:r>
                <a:rPr kumimoji="1" lang="ja-JP" altLang="en-US" sz="1600" dirty="0"/>
                <a:t>ボタン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E73050C-CFA4-FB1C-02DF-70C24191E7DB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FCC5DCF-CE80-9596-4011-CD2BBE88725F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CAFCEF0-33B7-8D40-3F8D-98649E94F246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03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E170F-FDAD-EA39-9832-DCA9CF31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2BF3C86-21B5-3E5E-CA7C-02A54BCC0603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064E0FA-A5A5-6EEE-3074-935BB280DCFF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BBD623-01E4-4276-E015-963D538FA780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0D22FD-6E4D-D8C7-FCDF-C12C4B768307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BC34B-F431-CB59-42D5-E5F0E31F3F3E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F0ED9B-F526-07B1-0BAB-7017DAE795DB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CADED4-F19D-A7C6-9304-5D2D0C80AAE8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6642EB-CDD6-213F-674E-9AEEF5D567F6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3C3C12-0912-E3DC-6879-06A0ACF4C83B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9A0014-69EF-3FC8-B57F-FA4B1455D088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3DB0A6-169B-CE95-0C00-310E205A2363}"/>
              </a:ext>
            </a:extLst>
          </p:cNvPr>
          <p:cNvSpPr/>
          <p:nvPr/>
        </p:nvSpPr>
        <p:spPr>
          <a:xfrm>
            <a:off x="3256788" y="2470685"/>
            <a:ext cx="7333488" cy="11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90BDB17-9BD8-924B-B20C-32E5376ACB0E}"/>
              </a:ext>
            </a:extLst>
          </p:cNvPr>
          <p:cNvGrpSpPr/>
          <p:nvPr/>
        </p:nvGrpSpPr>
        <p:grpSpPr>
          <a:xfrm>
            <a:off x="8165592" y="5349240"/>
            <a:ext cx="1892808" cy="584775"/>
            <a:chOff x="8165592" y="5349240"/>
            <a:chExt cx="1892808" cy="58477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81A16A1-D8F2-6624-25C3-F3FE2BB623E0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74FA656-7065-87AE-32AA-0FFF91C86AA4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編集キャンセル</a:t>
              </a:r>
              <a:r>
                <a:rPr kumimoji="1" lang="ja-JP" altLang="en-US" sz="1600" dirty="0"/>
                <a:t>ボタン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2352BB2-D788-A5A7-485D-52160B10163D}"/>
              </a:ext>
            </a:extLst>
          </p:cNvPr>
          <p:cNvGrpSpPr/>
          <p:nvPr/>
        </p:nvGrpSpPr>
        <p:grpSpPr>
          <a:xfrm>
            <a:off x="5934456" y="5349239"/>
            <a:ext cx="1892808" cy="512054"/>
            <a:chOff x="8165592" y="5349240"/>
            <a:chExt cx="1892808" cy="51205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D58E3D6-4F5B-230B-EADD-11E5A26352A3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F5AD6A7-E13A-BF90-B83D-1B9A1AA15554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確定ボタン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ED38C1-BC7B-40EF-6176-16BC34636544}"/>
              </a:ext>
            </a:extLst>
          </p:cNvPr>
          <p:cNvSpPr txBox="1"/>
          <p:nvPr/>
        </p:nvSpPr>
        <p:spPr>
          <a:xfrm>
            <a:off x="1600200" y="26426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本文：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041E29-7828-DC6E-57B7-771A6B984514}"/>
              </a:ext>
            </a:extLst>
          </p:cNvPr>
          <p:cNvSpPr txBox="1"/>
          <p:nvPr/>
        </p:nvSpPr>
        <p:spPr>
          <a:xfrm>
            <a:off x="1600200" y="4138660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参加者</a:t>
            </a:r>
            <a:r>
              <a:rPr kumimoji="1" lang="ja-JP" altLang="en-US" dirty="0"/>
              <a:t>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BEC0E4-832C-4933-481F-0E9E7AF3AEE6}"/>
              </a:ext>
            </a:extLst>
          </p:cNvPr>
          <p:cNvSpPr txBox="1"/>
          <p:nvPr/>
        </p:nvSpPr>
        <p:spPr>
          <a:xfrm>
            <a:off x="1600200" y="1909310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r>
              <a:rPr kumimoji="1" lang="ja-JP" altLang="en-US" dirty="0"/>
              <a:t>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54B29D-4F79-3833-660E-C3974A42DA75}"/>
              </a:ext>
            </a:extLst>
          </p:cNvPr>
          <p:cNvSpPr txBox="1"/>
          <p:nvPr/>
        </p:nvSpPr>
        <p:spPr>
          <a:xfrm>
            <a:off x="1554480" y="47391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日時：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0CE7616-4F15-ADA0-D8CA-FF04C4638089}"/>
              </a:ext>
            </a:extLst>
          </p:cNvPr>
          <p:cNvSpPr/>
          <p:nvPr/>
        </p:nvSpPr>
        <p:spPr>
          <a:xfrm>
            <a:off x="3256788" y="1783118"/>
            <a:ext cx="7333488" cy="51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A7D27DA-76B3-848D-8440-767D6D45ACC1}"/>
              </a:ext>
            </a:extLst>
          </p:cNvPr>
          <p:cNvSpPr/>
          <p:nvPr/>
        </p:nvSpPr>
        <p:spPr>
          <a:xfrm>
            <a:off x="3256788" y="4048286"/>
            <a:ext cx="7333488" cy="399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4249E5C-BE21-6ACA-15F8-6096A111F1F5}"/>
              </a:ext>
            </a:extLst>
          </p:cNvPr>
          <p:cNvSpPr/>
          <p:nvPr/>
        </p:nvSpPr>
        <p:spPr>
          <a:xfrm>
            <a:off x="3256788" y="4645423"/>
            <a:ext cx="7333488" cy="399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F3D960B-459F-72F2-3D8D-FAE8639DF6BD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C088C3E-C3E7-6F57-865A-E007E90A05DE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015ECDB-B44C-A313-A6E2-A7CF1AB54B4A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3AC8528-89D2-8F6E-E511-D4B72DC572AA}"/>
              </a:ext>
            </a:extLst>
          </p:cNvPr>
          <p:cNvGrpSpPr/>
          <p:nvPr/>
        </p:nvGrpSpPr>
        <p:grpSpPr>
          <a:xfrm>
            <a:off x="3660649" y="5349239"/>
            <a:ext cx="1892808" cy="512054"/>
            <a:chOff x="8165592" y="5349240"/>
            <a:chExt cx="1892808" cy="51205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CA74675-96A2-137F-18B7-48BE39EA0D8D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987EA0F-9332-9CFB-0963-066B69E11E91}"/>
                </a:ext>
              </a:extLst>
            </p:cNvPr>
            <p:cNvSpPr txBox="1"/>
            <p:nvPr/>
          </p:nvSpPr>
          <p:spPr>
            <a:xfrm>
              <a:off x="8339328" y="5349240"/>
              <a:ext cx="1719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投稿削除</a:t>
              </a:r>
              <a:r>
                <a:rPr kumimoji="1" lang="ja-JP" altLang="en-US" sz="1600" dirty="0"/>
                <a:t>ボタン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4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0C44-CFE9-972A-A156-28477C36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D6CB47-64F9-D03F-89BB-50A12B75BD14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7D6179-E084-0037-9346-8F3EFE76A5F4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3C4C88-AF0C-44A2-2735-1E1123F92083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99BEFC-15F0-7E94-1987-0D32C35B8183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988651-F2DF-8170-4C32-8F53624623E1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A6AF35-3476-EC3A-7D32-5E682E189BE9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408082-818E-2EA3-6215-CD7DDB4A00BF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EE9F80-D55A-A9B9-74A4-AF8DD857D7BC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2816C3-1C83-4810-F6CC-0DE527372AFA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0AE914-53AC-0CEA-F94D-F917D016D4E8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2641D5-9ECE-5109-6D03-CAED8B13C7D5}"/>
              </a:ext>
            </a:extLst>
          </p:cNvPr>
          <p:cNvGrpSpPr/>
          <p:nvPr/>
        </p:nvGrpSpPr>
        <p:grpSpPr>
          <a:xfrm>
            <a:off x="1694688" y="2384993"/>
            <a:ext cx="9134856" cy="1609343"/>
            <a:chOff x="1600200" y="1709928"/>
            <a:chExt cx="9134856" cy="2862056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16E4E02-012B-AFD9-3E59-F8832E8CCCEE}"/>
                </a:ext>
              </a:extLst>
            </p:cNvPr>
            <p:cNvSpPr/>
            <p:nvPr/>
          </p:nvSpPr>
          <p:spPr>
            <a:xfrm>
              <a:off x="1600200" y="1709928"/>
              <a:ext cx="9134856" cy="286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1E2CA0C-3D83-83A9-A195-CC59E5EBAE56}"/>
                </a:ext>
              </a:extLst>
            </p:cNvPr>
            <p:cNvSpPr txBox="1"/>
            <p:nvPr/>
          </p:nvSpPr>
          <p:spPr>
            <a:xfrm>
              <a:off x="1920240" y="1837944"/>
              <a:ext cx="8229600" cy="2627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お知らせ</a:t>
              </a:r>
              <a:r>
                <a:rPr lang="en-US" altLang="ja-JP" dirty="0"/>
                <a:t>A</a:t>
              </a:r>
              <a:endParaRPr kumimoji="1" lang="en-US" altLang="ja-JP" dirty="0"/>
            </a:p>
            <a:p>
              <a:r>
                <a:rPr lang="ja-JP" altLang="en-US" dirty="0"/>
                <a:t>タイトルをクリックで詳細に遷移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掲載者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90E7AD3-0899-6FBA-410C-E8F0390F0266}"/>
              </a:ext>
            </a:extLst>
          </p:cNvPr>
          <p:cNvGrpSpPr/>
          <p:nvPr/>
        </p:nvGrpSpPr>
        <p:grpSpPr>
          <a:xfrm>
            <a:off x="1694688" y="4261096"/>
            <a:ext cx="9134856" cy="1543313"/>
            <a:chOff x="1600200" y="1709928"/>
            <a:chExt cx="9134856" cy="299413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FC18E8D-9DF7-350D-C531-B69EE46AE1C9}"/>
                </a:ext>
              </a:extLst>
            </p:cNvPr>
            <p:cNvSpPr/>
            <p:nvPr/>
          </p:nvSpPr>
          <p:spPr>
            <a:xfrm>
              <a:off x="1600200" y="1709928"/>
              <a:ext cx="9134856" cy="286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08619DA-6C7E-D8DC-11EE-01582A2B8578}"/>
                </a:ext>
              </a:extLst>
            </p:cNvPr>
            <p:cNvSpPr txBox="1"/>
            <p:nvPr/>
          </p:nvSpPr>
          <p:spPr>
            <a:xfrm>
              <a:off x="1920240" y="1837944"/>
              <a:ext cx="8229600" cy="286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お知らせ</a:t>
              </a:r>
              <a:r>
                <a:rPr lang="en-US" altLang="ja-JP" dirty="0"/>
                <a:t>B</a:t>
              </a:r>
              <a:endParaRPr kumimoji="1" lang="en-US" altLang="ja-JP" dirty="0"/>
            </a:p>
            <a:p>
              <a:r>
                <a:rPr lang="ja-JP" altLang="en-US" dirty="0"/>
                <a:t>タイトルをクリックで詳細に遷移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掲載者</a:t>
              </a:r>
              <a:endParaRPr kumimoji="1" lang="ja-JP" altLang="en-US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3F1D34-2BF3-83C9-F057-9AD55AFFFAAE}"/>
              </a:ext>
            </a:extLst>
          </p:cNvPr>
          <p:cNvSpPr/>
          <p:nvPr/>
        </p:nvSpPr>
        <p:spPr>
          <a:xfrm>
            <a:off x="1694688" y="1792224"/>
            <a:ext cx="2191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81E2EA-4D99-DD81-AA79-C4F5CB28986B}"/>
              </a:ext>
            </a:extLst>
          </p:cNvPr>
          <p:cNvSpPr txBox="1"/>
          <p:nvPr/>
        </p:nvSpPr>
        <p:spPr>
          <a:xfrm>
            <a:off x="1938528" y="179222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お知らせ一覧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D8B6968-84A0-F36A-3BB8-E6E7C58A3D5D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D6E5C30-FD6B-9FD8-D578-E51444D6921E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90B15EC-C32C-C986-9C03-1ACF172760FB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5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60DF2-4433-1F0C-2A5F-7FCFDA10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0758A76-718D-6939-399F-5F6CBE57953D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6FA0BE-E5C7-9EEA-886F-3386DF4D52AC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C8D284-31CE-F9EF-8191-B22AFE047C26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2930A2-7D27-1ADD-6DFD-4C2826A3DD60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487680-84EF-DC47-0CDA-206A2BDBF5BC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3982A9-2D37-6D1A-5842-20583E5F3A77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1781FA-28F9-A881-E55F-EAF1FF37154E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7060A2-1DD4-D22C-E1F9-5623260DF9EE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7273F5-DEFD-3E0E-903D-43B0A425E2D2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4A4CCB-335B-82F3-C6A8-01DB0AE24024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622CB6E-CA49-0273-6098-7DC123BB0A06}"/>
              </a:ext>
            </a:extLst>
          </p:cNvPr>
          <p:cNvGrpSpPr/>
          <p:nvPr/>
        </p:nvGrpSpPr>
        <p:grpSpPr>
          <a:xfrm>
            <a:off x="1792224" y="2655351"/>
            <a:ext cx="8705088" cy="1267423"/>
            <a:chOff x="1792224" y="1783080"/>
            <a:chExt cx="8705088" cy="432150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D387E65-7960-5EF1-4452-5474A39DB310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CAF50F6-36AD-1CEA-5C88-E797DFC4CAE9}"/>
                </a:ext>
              </a:extLst>
            </p:cNvPr>
            <p:cNvSpPr txBox="1"/>
            <p:nvPr/>
          </p:nvSpPr>
          <p:spPr>
            <a:xfrm>
              <a:off x="2331720" y="2139695"/>
              <a:ext cx="7909560" cy="314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詳細情報</a:t>
              </a:r>
              <a:r>
                <a:rPr lang="ja-JP" altLang="en-US" dirty="0"/>
                <a:t>をまとめて表示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公開日時（最終更新日時）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掲載者</a:t>
              </a:r>
              <a:endParaRPr kumimoji="1" lang="en-US" altLang="ja-JP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B22F9F-D077-28CE-A664-11BD0CDFD20F}"/>
              </a:ext>
            </a:extLst>
          </p:cNvPr>
          <p:cNvSpPr/>
          <p:nvPr/>
        </p:nvSpPr>
        <p:spPr>
          <a:xfrm>
            <a:off x="1837944" y="1819656"/>
            <a:ext cx="3886200" cy="65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FCD7AA-1C74-2109-4375-0FB2BA66BBF8}"/>
              </a:ext>
            </a:extLst>
          </p:cNvPr>
          <p:cNvSpPr txBox="1"/>
          <p:nvPr/>
        </p:nvSpPr>
        <p:spPr>
          <a:xfrm>
            <a:off x="2057400" y="1938528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r>
              <a:rPr kumimoji="1" lang="ja-JP" altLang="en-US" dirty="0"/>
              <a:t>タイトル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20E1EF5-FB49-8CF5-DC7F-8D9A14DD7CEC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F6A4638-CBAE-716E-D0B9-8C736463D1EB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A4E61F-3A77-D323-DB88-5C02E7A8541E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0FFD28D-46D4-5D43-A259-D04AB9C996BE}"/>
              </a:ext>
            </a:extLst>
          </p:cNvPr>
          <p:cNvGrpSpPr/>
          <p:nvPr/>
        </p:nvGrpSpPr>
        <p:grpSpPr>
          <a:xfrm>
            <a:off x="1837944" y="4215927"/>
            <a:ext cx="8705088" cy="1267423"/>
            <a:chOff x="1792224" y="1783080"/>
            <a:chExt cx="8705088" cy="4321509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E0D2EA-DE10-F179-142D-B63FFBF3DEE8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3B26065-EAFE-9B4F-7916-350ECDFF08F1}"/>
                </a:ext>
              </a:extLst>
            </p:cNvPr>
            <p:cNvSpPr txBox="1"/>
            <p:nvPr/>
          </p:nvSpPr>
          <p:spPr>
            <a:xfrm>
              <a:off x="2331720" y="2139695"/>
              <a:ext cx="7909560" cy="125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お知らせの本文</a:t>
              </a:r>
              <a:endParaRPr kumimoji="1" lang="en-US" altLang="ja-JP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B5A5C11-D4F9-6333-A0FD-AA234EE55CF6}"/>
              </a:ext>
            </a:extLst>
          </p:cNvPr>
          <p:cNvGrpSpPr/>
          <p:nvPr/>
        </p:nvGrpSpPr>
        <p:grpSpPr>
          <a:xfrm>
            <a:off x="5650230" y="5687568"/>
            <a:ext cx="4755642" cy="466319"/>
            <a:chOff x="5650230" y="5687568"/>
            <a:chExt cx="4755642" cy="4663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3CBEA06-E2D1-E79E-DBF4-8CC4D509610E}"/>
                </a:ext>
              </a:extLst>
            </p:cNvPr>
            <p:cNvSpPr/>
            <p:nvPr/>
          </p:nvSpPr>
          <p:spPr>
            <a:xfrm>
              <a:off x="8137398" y="5687568"/>
              <a:ext cx="2268474" cy="466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8681679-5518-E6F4-C43C-EDB45056DEB2}"/>
                </a:ext>
              </a:extLst>
            </p:cNvPr>
            <p:cNvSpPr txBox="1"/>
            <p:nvPr/>
          </p:nvSpPr>
          <p:spPr>
            <a:xfrm>
              <a:off x="8339328" y="5769864"/>
              <a:ext cx="1746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一覧に戻るボタン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383FD73-2085-E965-DFD0-B44A51849666}"/>
                </a:ext>
              </a:extLst>
            </p:cNvPr>
            <p:cNvSpPr/>
            <p:nvPr/>
          </p:nvSpPr>
          <p:spPr>
            <a:xfrm>
              <a:off x="5650230" y="5687568"/>
              <a:ext cx="2167128" cy="3900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D847FD6-E3C8-3082-528C-33DC54F5C851}"/>
                </a:ext>
              </a:extLst>
            </p:cNvPr>
            <p:cNvSpPr txBox="1"/>
            <p:nvPr/>
          </p:nvSpPr>
          <p:spPr>
            <a:xfrm>
              <a:off x="5788152" y="5687568"/>
              <a:ext cx="1736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編集ボタン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4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10BE3-18EC-42F1-37F1-87535CD30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D9B6D54-9C7B-FC9E-A759-D8228E4BBA76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296A6CC-6582-8DDB-43B0-D4AB0301E32B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1A1CAC-973D-B8F1-76D9-5FE015AF9622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D4C8CA-3CEE-0C28-5FF0-7412BBCD4AC6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ACD7339-4B4E-120E-F7AB-DC9111F4030E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91180B2-7CFD-0733-CAC4-E69B5CD54C2B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C1A343-54AB-B62D-A4F5-7106B52B4B69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DDA873-20B4-2A35-BF4A-F31D0277C8CF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E40F74-6B86-9A18-0D50-512A7A278FB4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A1FE-AFE0-2FB8-3A8B-2EA0EF94DC4E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B5A7F4-2395-8130-AAFC-838A5CCE902F}"/>
              </a:ext>
            </a:extLst>
          </p:cNvPr>
          <p:cNvSpPr/>
          <p:nvPr/>
        </p:nvSpPr>
        <p:spPr>
          <a:xfrm>
            <a:off x="3256788" y="2470684"/>
            <a:ext cx="7333488" cy="26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1CF0DF5-0114-DE55-7CCB-A5D4154011B0}"/>
              </a:ext>
            </a:extLst>
          </p:cNvPr>
          <p:cNvGrpSpPr/>
          <p:nvPr/>
        </p:nvGrpSpPr>
        <p:grpSpPr>
          <a:xfrm>
            <a:off x="8165592" y="5349240"/>
            <a:ext cx="1892808" cy="584775"/>
            <a:chOff x="8165592" y="5349240"/>
            <a:chExt cx="1892808" cy="58477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9FA891E-2DDC-AB6E-3B1D-D8DED0B724E4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A93B73A-87E7-E187-C8A1-6343C0343C0F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編集キャンセル</a:t>
              </a:r>
              <a:r>
                <a:rPr kumimoji="1" lang="ja-JP" altLang="en-US" sz="1600" dirty="0"/>
                <a:t>ボタン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3CA9A38-5545-447B-BCD2-7280CC59E9C8}"/>
              </a:ext>
            </a:extLst>
          </p:cNvPr>
          <p:cNvGrpSpPr/>
          <p:nvPr/>
        </p:nvGrpSpPr>
        <p:grpSpPr>
          <a:xfrm>
            <a:off x="5934456" y="5349239"/>
            <a:ext cx="1892808" cy="512054"/>
            <a:chOff x="8165592" y="5349240"/>
            <a:chExt cx="1892808" cy="51205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87F8A2D-C7A9-39E3-F164-C0507DC9C355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F61BC06-9096-076B-CA17-321814BFD8C5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確定ボタン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4E5EAD-7F01-2F5C-BE2F-3ADF92351B5A}"/>
              </a:ext>
            </a:extLst>
          </p:cNvPr>
          <p:cNvSpPr txBox="1"/>
          <p:nvPr/>
        </p:nvSpPr>
        <p:spPr>
          <a:xfrm>
            <a:off x="1600200" y="26426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本文：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E794E1E-6006-0FDF-1539-9FA1EFB2A85F}"/>
              </a:ext>
            </a:extLst>
          </p:cNvPr>
          <p:cNvSpPr txBox="1"/>
          <p:nvPr/>
        </p:nvSpPr>
        <p:spPr>
          <a:xfrm>
            <a:off x="1600200" y="1909310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r>
              <a:rPr kumimoji="1" lang="ja-JP" altLang="en-US" dirty="0"/>
              <a:t>：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FD8B25B-CDAA-A6C7-7B5B-3BF020B9EC13}"/>
              </a:ext>
            </a:extLst>
          </p:cNvPr>
          <p:cNvSpPr/>
          <p:nvPr/>
        </p:nvSpPr>
        <p:spPr>
          <a:xfrm>
            <a:off x="3256788" y="1783118"/>
            <a:ext cx="7333488" cy="51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DA06C1C-0DB2-E3D1-795F-EFD7F5539983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1B2E488-EE10-F65E-2BD1-6AD3D067DBF2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1A18E9B-7894-1E0E-8732-F70173E2EB3E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2BE7044-CA7F-AD0D-C866-62CD7D75DC20}"/>
              </a:ext>
            </a:extLst>
          </p:cNvPr>
          <p:cNvGrpSpPr/>
          <p:nvPr/>
        </p:nvGrpSpPr>
        <p:grpSpPr>
          <a:xfrm>
            <a:off x="3660649" y="5349239"/>
            <a:ext cx="1892808" cy="512054"/>
            <a:chOff x="8165592" y="5349240"/>
            <a:chExt cx="1892808" cy="51205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193E1AB-960E-17B5-36F0-FE5CC9D9B8DB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89F3CA4-FCEC-7AAB-22C9-27896036CBEF}"/>
                </a:ext>
              </a:extLst>
            </p:cNvPr>
            <p:cNvSpPr txBox="1"/>
            <p:nvPr/>
          </p:nvSpPr>
          <p:spPr>
            <a:xfrm>
              <a:off x="8339328" y="5349240"/>
              <a:ext cx="1719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投稿削除</a:t>
              </a:r>
              <a:r>
                <a:rPr kumimoji="1" lang="ja-JP" altLang="en-US" sz="1600" dirty="0"/>
                <a:t>ボタン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68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467</Words>
  <Application>Microsoft Office PowerPoint</Application>
  <PresentationFormat>ワイド画面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石原 陵我</dc:creator>
  <cp:lastModifiedBy>石原 陵我</cp:lastModifiedBy>
  <cp:revision>31</cp:revision>
  <dcterms:created xsi:type="dcterms:W3CDTF">2025-06-18T06:35:45Z</dcterms:created>
  <dcterms:modified xsi:type="dcterms:W3CDTF">2025-06-19T04:23:50Z</dcterms:modified>
</cp:coreProperties>
</file>