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4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50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3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5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4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6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8BC5-BA28-4798-B0B5-253901AD73A3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5586-7884-4DC2-9EAC-E94E24BAA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7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シューティング（仮）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たくさんの敵を倒すシューティングゲーム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4950" y="1885653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067493" y="3203847"/>
            <a:ext cx="1197033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3757353" y="2277688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757353" y="2859580"/>
            <a:ext cx="532015" cy="5680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3740728" y="3427618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3757353" y="4061322"/>
            <a:ext cx="532015" cy="481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3757353" y="4577548"/>
            <a:ext cx="532015" cy="5157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305993" y="2277688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4305993" y="2845726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4289369" y="3444579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4305993" y="4043432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4305993" y="4577548"/>
            <a:ext cx="532015" cy="581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2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迫りくる敵をすべて倒すとゲームクリア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012" y="4436382"/>
            <a:ext cx="548688" cy="5913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75" y="3296331"/>
            <a:ext cx="1207113" cy="1140051"/>
          </a:xfrm>
          <a:prstGeom prst="rect">
            <a:avLst/>
          </a:prstGeom>
        </p:spPr>
      </p:pic>
      <p:sp>
        <p:nvSpPr>
          <p:cNvPr id="8" name="爆発 2 7"/>
          <p:cNvSpPr/>
          <p:nvPr/>
        </p:nvSpPr>
        <p:spPr>
          <a:xfrm>
            <a:off x="4691172" y="3936311"/>
            <a:ext cx="997528" cy="1000142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シューティング（仮）</vt:lpstr>
      <vt:lpstr>たくさんの敵を倒すシューティングゲーム </vt:lpstr>
      <vt:lpstr>迫りくる敵をすべて倒すとゲームクリア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シューティング（仮）</dc:title>
  <dc:creator>a</dc:creator>
  <cp:lastModifiedBy>a</cp:lastModifiedBy>
  <cp:revision>2</cp:revision>
  <dcterms:created xsi:type="dcterms:W3CDTF">2022-10-28T01:31:24Z</dcterms:created>
  <dcterms:modified xsi:type="dcterms:W3CDTF">2022-10-28T01:39:57Z</dcterms:modified>
</cp:coreProperties>
</file>