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FE18-5C97-0CD4-1093-85C2014E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6DE48-41C3-9EDF-E5F2-028F61804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0027-E8FC-B9F7-3852-7175B612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B0E8-9C9A-6695-A8EB-54762281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4C37-3DD7-CC4D-06F7-AD7F7DB3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FF0-5E72-ADCC-6BC7-743BDF03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68689-2BBC-88A8-F29F-C54D49E2D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1C7E-C2FC-99B2-BAFF-E9984B6B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B6DD-0E64-3239-65FC-5F0F98EF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760D-1B3E-7901-973D-F263DFF4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9C769-BF01-641A-C403-808FF4FCE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C0895-058D-11C4-DD7A-63427CB3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02D8-E545-AF24-4A0C-BA662718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3277-F685-6E98-B267-21D02FC1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DA96-8BEE-7AD2-6A8D-B67FB923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9162-BFFC-9BAD-7658-81EDCA3D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392E-648A-8D61-A3E6-B8E007FF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8732-F58A-CEB1-4899-472CCE26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0895-C82D-0D4E-EDB2-B318551F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81971-7647-78E5-8A00-DDBB575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CA69-A803-971A-BD6A-A51F6470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4EF5E-4736-D56A-6335-88E2ED93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7294-ADD6-D90F-C3EB-0BF372A6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A402-D6F8-897F-7BAB-98BB848E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9E25-2773-9B68-68C1-F4B3D41F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49CA-F649-5811-7397-BD29A78B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A15C-5B53-E8A4-60A8-DD75B7E9F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8E90-0BCE-5477-8ECC-E613494C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9550-BD54-19E5-0F79-91AE2051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79A29-99BA-1A54-C5DB-A64569E9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CBB1-25E6-C18A-09CF-3F372D21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7FCC-0388-CD6C-785A-13420B3C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87BB7-0072-3DB4-A29A-1A873C34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2046-EF33-C205-6A07-504F60DCC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8DD98-495E-BCF3-86F6-26BF25656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824E4-5528-A7DF-C01C-714EB9C44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61F87-1AA5-4513-D3DB-835039C1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A02E0-CC51-7BE9-F7B0-1E8C6A5F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B9ADA-3D6F-7A0F-2AC6-186BF9D0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2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6D72-F3C2-3D9F-798E-14004E03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CEF6B-02C5-EA7A-0473-A9B7042E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DAA3F-3340-89B1-7D90-1B8690A6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CD760-8D2F-E23B-69EF-CD708B2F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8FF78-31C6-FFDE-3B1F-E2642390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E48D0-A092-2380-9C1F-02FE0635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4C7FF-B5C3-271E-4492-F14A8F7E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0D25-F892-49E2-8250-2EB67D54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F128-E207-17FE-C3D9-A508C35B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3C99-90F4-AB07-035D-C527C918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4B07A-303D-0BE1-D6AA-EDEB36B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98CFE-035A-A91A-72CD-BD2CC1EF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6A820-3158-BB9C-3C28-DAD70345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6686-EF4E-1FA9-4437-9C478606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3C343-F919-568A-FF5E-BB88FADD3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C3784-7A6F-690C-38E4-AE6436F4F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F26CF-6125-A750-5687-7572734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A3CF9-B391-5126-666F-0EED032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36ABE-DB78-8C8B-C435-F19C3B0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8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C9915-0359-2C16-D4C7-82E6D4C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82D8-5843-592C-ACDA-60778A33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C7CF-7BE2-2438-4A7F-12CD30588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BF73-2411-45AF-A952-96E0EC2D306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9BF2-E067-C54E-7ADC-DC33723AD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7DA3-1B08-07FE-2601-B1380065A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C943-07EA-451A-B7B1-79C2D555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0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B6D84-BC22-EC0C-CE35-06860D111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8485">
            <a:off x="2033607" y="2441046"/>
            <a:ext cx="3924300" cy="2452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B32ED-4701-8E55-97C3-07281DA68B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3" r="1505" b="865"/>
          <a:stretch/>
        </p:blipFill>
        <p:spPr>
          <a:xfrm rot="668083">
            <a:off x="7098045" y="1509761"/>
            <a:ext cx="2791022" cy="40047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CA82F75-C4ED-82B8-9CEE-400E162E4D35}"/>
              </a:ext>
            </a:extLst>
          </p:cNvPr>
          <p:cNvGrpSpPr/>
          <p:nvPr/>
        </p:nvGrpSpPr>
        <p:grpSpPr>
          <a:xfrm rot="422454">
            <a:off x="3930071" y="2223656"/>
            <a:ext cx="4331855" cy="1517360"/>
            <a:chOff x="3934691" y="2299856"/>
            <a:chExt cx="4331855" cy="15173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5A8C6D-DDEE-6914-79A8-616EDE8D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928" y="2299856"/>
              <a:ext cx="4322618" cy="15173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F3C073-FCE9-52E6-5CB6-A15D2F4E3537}"/>
                </a:ext>
              </a:extLst>
            </p:cNvPr>
            <p:cNvSpPr txBox="1"/>
            <p:nvPr/>
          </p:nvSpPr>
          <p:spPr>
            <a:xfrm>
              <a:off x="3934691" y="2327513"/>
              <a:ext cx="4322618" cy="1489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VN-DHF Dexsar Brush" panose="02000506000000020004" pitchFamily="50" charset="0"/>
                </a:rPr>
                <a:t>He (Vo NGUYEN GIAP) is not only </a:t>
              </a:r>
            </a:p>
            <a:p>
              <a:pPr algn="ctr"/>
              <a:r>
                <a:rPr lang="en-US" dirty="0">
                  <a:latin typeface="SVN-DHF Dexsar Brush" panose="02000506000000020004" pitchFamily="50" charset="0"/>
                </a:rPr>
                <a:t>a historian, but he is also </a:t>
              </a:r>
            </a:p>
            <a:p>
              <a:pPr algn="ctr"/>
              <a:r>
                <a:rPr lang="en-US" dirty="0">
                  <a:latin typeface="SVN-DHF Dexsar Brush" panose="02000506000000020004" pitchFamily="50" charset="0"/>
                </a:rPr>
                <a:t>a passionate lawyer, always defending </a:t>
              </a:r>
            </a:p>
            <a:p>
              <a:pPr algn="ctr"/>
              <a:r>
                <a:rPr lang="en-US" dirty="0">
                  <a:latin typeface="SVN-DHF Dexsar Brush" panose="02000506000000020004" pitchFamily="50" charset="0"/>
                </a:rPr>
                <a:t>the legitimacy of history.</a:t>
              </a:r>
            </a:p>
            <a:p>
              <a:pPr algn="r">
                <a:lnSpc>
                  <a:spcPct val="200000"/>
                </a:lnSpc>
              </a:pPr>
              <a:r>
                <a:rPr lang="en-US" sz="1100" dirty="0">
                  <a:latin typeface="SVN-DHF Dexsar Brush" panose="02000506000000020004" pitchFamily="50" charset="0"/>
                </a:rPr>
                <a:t>Bui Diem, one of Vo Nguyen </a:t>
              </a:r>
              <a:r>
                <a:rPr lang="en-US" sz="1100" dirty="0" err="1">
                  <a:latin typeface="SVN-DHF Dexsar Brush" panose="02000506000000020004" pitchFamily="50" charset="0"/>
                </a:rPr>
                <a:t>Giap's</a:t>
              </a:r>
              <a:r>
                <a:rPr lang="en-US" sz="1100" dirty="0">
                  <a:latin typeface="SVN-DHF Dexsar Brush" panose="02000506000000020004" pitchFamily="50" charset="0"/>
                </a:rPr>
                <a:t> students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0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SVN-DHF Dexsar Brush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Administrator@THEFLIGHTSIM.TFS</dc:creator>
  <cp:lastModifiedBy>Administrator@THEFLIGHTSIM.TFS</cp:lastModifiedBy>
  <cp:revision>5</cp:revision>
  <dcterms:created xsi:type="dcterms:W3CDTF">2022-10-14T13:54:55Z</dcterms:created>
  <dcterms:modified xsi:type="dcterms:W3CDTF">2022-10-14T14:31:51Z</dcterms:modified>
</cp:coreProperties>
</file>