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5" d="100"/>
          <a:sy n="45" d="100"/>
        </p:scale>
        <p:origin x="11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6A966-093C-6A19-E082-E016C0D309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89280-2188-670A-69B5-C8B4C57FC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EB095-5896-561B-C28B-CB7878A29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5B05-7AD2-4CA8-8099-D59FA2478CC0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201A4-4DF0-F3FA-F445-AB3482B2D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78BC3-3805-FE21-E1E0-27D46821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7BFD-3B6E-45C0-97DD-53D624D39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28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86C5B-A685-DB89-93DA-7ED1DCBB6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3ABBF-5C80-1DE1-3679-447A141E3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0BDB9-799B-42A8-454A-809DCA6C3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5B05-7AD2-4CA8-8099-D59FA2478CC0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4992A-84DA-3701-0096-27367E5E9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D8B76-DCCD-A2B3-F550-8454E5C5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7BFD-3B6E-45C0-97DD-53D624D39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20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C89592-8E3B-14C8-52DE-FC8FBC5AD1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B1EE46-AA93-A181-7368-FB44C6CD6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B0244-0C82-346A-0B3A-14CFD353E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5B05-7AD2-4CA8-8099-D59FA2478CC0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D48E2-886C-E2AE-C04D-A7D72D49D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5522B-6EA2-7D1A-524E-3B2A325F9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7BFD-3B6E-45C0-97DD-53D624D39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71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1EA6F-741B-45F2-A486-643EB7541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7CEF8-5D2D-DB1A-A082-00549F713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08510-396F-57FC-ABDA-17C03809A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5B05-7AD2-4CA8-8099-D59FA2478CC0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6CB05-024B-5689-E71B-D02F68AD0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338F0-B52D-FE23-D166-80897329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7BFD-3B6E-45C0-97DD-53D624D39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25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99C74-1F3D-2C9A-18BF-1FC79D88B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C328F-1CB1-3F79-DCD2-0A41592E0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F11E0-19D8-C0F9-7638-D02832704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5B05-7AD2-4CA8-8099-D59FA2478CC0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17EBC-74D2-7BDF-D786-656FDDC2F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6C19A-B192-08F6-9D33-3DD9B7F33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7BFD-3B6E-45C0-97DD-53D624D39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76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0A310-3FFB-6AE6-269B-E02D06202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26970-3BBA-4A89-B5DA-1D8C650E70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20E50-0350-B35B-8652-6D2910AE1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FB2A8-7FD8-2BDC-3712-CBCE76C5E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5B05-7AD2-4CA8-8099-D59FA2478CC0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F7FFA-5ADD-EFB1-177B-285C60F70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CCB87-B54D-2255-1234-68C1043BD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7BFD-3B6E-45C0-97DD-53D624D39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1865D-1010-680F-91AB-E701D87CF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55E7B-5719-0437-35EF-87173DF8F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F6F74F-07B4-2985-9ADC-E6EC2C34C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E5D787-8270-3BF3-EF5D-FF64305B2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6B9339-9DD7-8000-0CF6-5541F9C35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F95666-FE4D-FA54-6884-A574E75D7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5B05-7AD2-4CA8-8099-D59FA2478CC0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1D5953-2FF9-6440-6AD4-862F78751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3D353-C43A-AC27-EF2F-D82F21661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7BFD-3B6E-45C0-97DD-53D624D39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03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D5539-067A-F85E-322B-57A083F2D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58DB91-5893-2A44-7A7F-F8F00713A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5B05-7AD2-4CA8-8099-D59FA2478CC0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97EA0-FDBE-30AC-3BB5-CCFF0F51E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6FE6E6-4CAC-20C3-E9D9-70778478D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7BFD-3B6E-45C0-97DD-53D624D39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41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98601C-AF5C-85EF-36E7-288109A55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5B05-7AD2-4CA8-8099-D59FA2478CC0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A9E5BA-0691-CCDC-9F61-0FF8C7B39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83F99-B476-1938-E6F1-C94865649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7BFD-3B6E-45C0-97DD-53D624D39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11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C9232-DBEF-5270-6E86-F8B772809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CCB29-9679-C165-4F1D-3C3093570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24241E-E0DB-CADD-33E6-D19659CE7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2D150-CB18-9399-2CE6-94D0FC678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5B05-7AD2-4CA8-8099-D59FA2478CC0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44599-F71C-3B7C-5F96-AA7A07108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3D2E0-89F5-81F0-97E6-96303869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7BFD-3B6E-45C0-97DD-53D624D39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9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BDA35-319D-CF4E-6252-94C7009A9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7801E0-300F-6029-D3F7-E175B9918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416E-8994-0489-1E5A-A37FC6DE5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498C9-303E-ACF3-95DE-BEB94EF35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5B05-7AD2-4CA8-8099-D59FA2478CC0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85910-F602-62CF-4E17-37C60C2B1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2A1DA-679D-6CF5-DA06-EC008C30E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7BFD-3B6E-45C0-97DD-53D624D39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41B4B-91E9-4C83-36B4-EED29336C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D2E66-6263-AD23-8159-6BA1FB2EC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0F25D-FB90-6AC0-A0F1-DF563D516E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15B05-7AD2-4CA8-8099-D59FA2478CC0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FAF0B-E813-0440-DFDA-AEABA90D18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3E311-6465-8980-7900-41FF6693E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C7BFD-3B6E-45C0-97DD-53D624D39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26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5CC13C-3A2C-222C-2161-5DDFC4166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9113">
            <a:off x="1045394" y="1650437"/>
            <a:ext cx="5010031" cy="35571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4C2193-D4C0-964A-F4EE-A2CB18944B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45743">
            <a:off x="7465662" y="996115"/>
            <a:ext cx="3710148" cy="486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0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Administrator@THEFLIGHTSIM.TFS</dc:creator>
  <cp:lastModifiedBy>Administrator@THEFLIGHTSIM.TFS</cp:lastModifiedBy>
  <cp:revision>1</cp:revision>
  <dcterms:created xsi:type="dcterms:W3CDTF">2022-10-15T13:54:15Z</dcterms:created>
  <dcterms:modified xsi:type="dcterms:W3CDTF">2022-10-15T13:54:27Z</dcterms:modified>
</cp:coreProperties>
</file>