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B0C697C-E457-4795-AA10-3C9EF8ACFED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Conclusion (1/2)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92000" y="1224000"/>
            <a:ext cx="9216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We have provided an overview of </a:t>
            </a:r>
            <a:r>
              <a:rPr b="0" i="1" lang="en-CA" sz="1800" spc="-1" strike="noStrike">
                <a:latin typeface="Arial"/>
              </a:rPr>
              <a:t>Conflict Management in Groups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Key points:</a:t>
            </a:r>
            <a:endParaRPr b="0" lang="en-CA" sz="1800" spc="-1" strike="noStrike">
              <a:latin typeface="Arial"/>
            </a:endParaRPr>
          </a:p>
          <a:p>
            <a:pPr lvl="4" marL="1080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CA" sz="1800" spc="-1" strike="noStrike">
                <a:latin typeface="Arial"/>
              </a:rPr>
              <a:t>For most groups, conflict is inevitable</a:t>
            </a:r>
            <a:endParaRPr b="0" lang="en-CA" sz="1800" spc="-1" strike="noStrike">
              <a:latin typeface="Arial"/>
            </a:endParaRPr>
          </a:p>
          <a:p>
            <a:pPr lvl="4" marL="1080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CA" sz="1800" spc="-1" strike="noStrike">
                <a:latin typeface="Arial"/>
              </a:rPr>
              <a:t>Conflict can occur as a result of:</a:t>
            </a:r>
            <a:endParaRPr b="0" lang="en-CA" sz="1800" spc="-1" strike="noStrike"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Personal tensions</a:t>
            </a:r>
            <a:endParaRPr b="0" lang="en-CA" sz="1800" spc="-1" strike="noStrike"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Professional differences in matters concerning strategy, goals or roles</a:t>
            </a:r>
            <a:endParaRPr b="0" lang="en-CA" sz="1800" spc="-1" strike="noStrike"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External factors such as policies or resource constraints </a:t>
            </a:r>
            <a:endParaRPr b="0" lang="en-CA" sz="1800" spc="-1" strike="noStrike">
              <a:latin typeface="Arial"/>
            </a:endParaRPr>
          </a:p>
          <a:p>
            <a:pPr lvl="4" marL="1080000" indent="-216000">
              <a:buClr>
                <a:srgbClr val="000000"/>
              </a:buClr>
              <a:buFont typeface="Liberation Serif"/>
              <a:buAutoNum type="arabicParenR"/>
            </a:pPr>
            <a:r>
              <a:rPr b="0" lang="en-CA" sz="1800" spc="-1" strike="noStrike">
                <a:latin typeface="Arial"/>
              </a:rPr>
              <a:t>Conflicts can usually be resolved through various strategies, most of which require:</a:t>
            </a:r>
            <a:endParaRPr b="0" lang="en-CA" sz="1800" spc="-1" strike="noStrike"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Clear and authentic communication</a:t>
            </a:r>
            <a:endParaRPr b="0" lang="en-CA" sz="1800" spc="-1" strike="noStrike"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Either compromise or consensus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Conclusion (2/2)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792000" y="1224000"/>
            <a:ext cx="9216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While consensus can be more challenging to achieve, often requiring substantial collaboration and communication, it is an ideal resolution to which every group in conflict should strive (Innes, 2004) (Matz &amp; Wood, 2005).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Keep in mind that effective conflict resolution generally requires:</a:t>
            </a:r>
            <a:endParaRPr b="0" lang="en-CA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1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Inclusion of all stakeholders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An effort by each member to understanding all points of contention from every perspective 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Open dialogue that respects all and allows full participation by all members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An autonomous process that allows all factors (including the status quo and pre-existing assumptions) to be questioned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2019-07-09T09:51:26Z</dcterms:created>
  <dc:creator/>
  <dc:description/>
  <dc:language>en-CA</dc:language>
  <cp:lastModifiedBy/>
  <dcterms:modified xsi:type="dcterms:W3CDTF">2019-07-09T10:37:07Z</dcterms:modified>
  <cp:revision>5</cp:revision>
  <dc:subject/>
  <dc:title/>
</cp:coreProperties>
</file>