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CA"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CA"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CA"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CA"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CA"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CA"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CA"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CA"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CA"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CA" sz="1400" spc="-1" strike="noStrike">
                <a:latin typeface="Times New Roman"/>
              </a:rPr>
              <a:t>&lt;date/time&gt;</a:t>
            </a:r>
            <a:endParaRPr b="0" lang="en-CA"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CA" sz="1400" spc="-1" strike="noStrike">
                <a:latin typeface="Times New Roman"/>
              </a:rPr>
              <a:t>&lt;footer&gt;</a:t>
            </a:r>
            <a:endParaRPr b="0" lang="en-CA"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0C63C2CC-0C2D-4E58-840B-21515052FD69}"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p>
            <a:pPr algn="ctr"/>
            <a:r>
              <a:rPr b="0" lang="en-CA" sz="4400" spc="-1" strike="noStrike">
                <a:latin typeface="Arial"/>
              </a:rPr>
              <a:t>Activities (1/2)</a:t>
            </a:r>
            <a:endParaRPr b="0" lang="en-CA"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i="1" lang="en-CA" sz="3200" spc="-1" strike="noStrike">
                <a:latin typeface="Arial"/>
              </a:rPr>
              <a:t>The Tragedy of the Commons</a:t>
            </a:r>
            <a:r>
              <a:rPr b="0" lang="en-CA" sz="3200" spc="-1" strike="noStrike">
                <a:latin typeface="Arial"/>
              </a:rPr>
              <a:t> </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Consider a scenario described as follows (Hardin, 1968): </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A common pasture is open to a group of ranchers. Each rancher may keep as many of their cattle as they wish on this pasture, and for many years, there are no conflicts, because the number of cattle and ranchers is well below the carrying capacity of the land.</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However, one day things change. There are now many more cattle and the number of ranchers has grown. If any of the ranchers acts only according to their own interests (that is, maximizing their own benefit without considering the impact on other ranchers), there will be overgrazing, and not enough grass will be left for the other ranchers’ herds.</a:t>
            </a:r>
            <a:endParaRPr b="0" lang="en-CA" sz="28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In other words, maximizing one’s own benefit can compromise a shared resource. Such a situation is call a tragedy of the commons.</a:t>
            </a:r>
            <a:endParaRPr b="0" lang="en-CA" sz="28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Imagine that you and your group members are these ranchers. How would you and the other ranchers address conflicts? As a group, find at least five ways to resolve potential conflicts, even before they begin. Is it possible to find a happy co-existence? Explain.</a:t>
            </a:r>
            <a:endParaRPr b="0" lang="en-CA"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p>
            <a:pPr algn="ctr"/>
            <a:r>
              <a:rPr b="0" lang="en-CA" sz="4400" spc="-1" strike="noStrike">
                <a:latin typeface="Arial"/>
              </a:rPr>
              <a:t>Activities (2/2)</a:t>
            </a:r>
            <a:endParaRPr b="0" lang="en-CA"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Now, as a group, describe at least one example in which the tragedy of the commons scenario applies to your professional life.  For example, you might want a raise, but your boss does not have enough funds to give everyone such a raise, and you know that everyone in your group deserves a raise. Or, you might want an administrator’s help, but the adminstrator must provide assistance to some of your colleagues as well. </a:t>
            </a:r>
            <a:endParaRPr b="0" lang="en-CA" sz="3200" spc="-1" strike="noStrike">
              <a:latin typeface="Arial"/>
            </a:endParaRPr>
          </a:p>
          <a:p>
            <a:pPr marL="432000" indent="-324000">
              <a:spcBef>
                <a:spcPts val="1417"/>
              </a:spcBef>
              <a:buClr>
                <a:srgbClr val="000000"/>
              </a:buClr>
              <a:buSzPct val="45000"/>
              <a:buFont typeface="Wingdings" charset="2"/>
              <a:buChar char=""/>
            </a:pPr>
            <a:r>
              <a:rPr b="0" lang="en-CA" sz="3200" spc="-1" strike="noStrike">
                <a:latin typeface="Arial"/>
              </a:rPr>
              <a:t>In your example, how might conflicts arise? What are some ways in which conflicts can be resolved, or avoided?</a:t>
            </a:r>
            <a:endParaRPr b="0" lang="en-CA"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2019-07-10T08:17:05Z</dcterms:created>
  <dc:creator/>
  <dc:description/>
  <dc:language>en-CA</dc:language>
  <cp:lastModifiedBy/>
  <dcterms:modified xsi:type="dcterms:W3CDTF">2019-07-10T08:46:45Z</dcterms:modified>
  <cp:revision>3</cp:revision>
  <dc:subject/>
  <dc:title/>
</cp:coreProperties>
</file>