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Couverture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Couverture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8-46E0-A900-EE2A144706F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8-46E0-A900-EE2A144706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Non couvert</c:v>
                </c:pt>
                <c:pt idx="1">
                  <c:v>Couvert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0.11</c:v>
                </c:pt>
                <c:pt idx="1">
                  <c:v>0.88800000000000001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D-43B2-9FFE-271A588D6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Duplication de code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Code dupliqué</c:v>
                </c:pt>
                <c:pt idx="1">
                  <c:v>Code non dupliqué</c:v>
                </c:pt>
              </c:strCache>
            </c:strRef>
          </c:cat>
          <c:val>
            <c:numRef>
              <c:f>Feuil1!$B$2:$B$3</c:f>
              <c:numCache>
                <c:formatCode>0.00%</c:formatCode>
                <c:ptCount val="2"/>
                <c:pt idx="0">
                  <c:v>1.4E-2</c:v>
                </c:pt>
                <c:pt idx="1">
                  <c:v>0.98599999999999999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F-46DB-B51E-5BD96D36F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0910C-B915-4FED-90AE-EBCFC1A29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892" y="2739977"/>
            <a:ext cx="7766936" cy="1646302"/>
          </a:xfrm>
        </p:spPr>
        <p:txBody>
          <a:bodyPr/>
          <a:lstStyle/>
          <a:p>
            <a:r>
              <a:rPr lang="fr-FR" dirty="0"/>
              <a:t>Génie Logiciel et Projet de Développement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51D081-48F2-4AC8-BBA3-5BCDDD18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92" y="4386273"/>
            <a:ext cx="7766936" cy="1596582"/>
          </a:xfrm>
        </p:spPr>
        <p:txBody>
          <a:bodyPr/>
          <a:lstStyle/>
          <a:p>
            <a:r>
              <a:rPr lang="fr-FR" dirty="0"/>
              <a:t>Juliette Sabatier</a:t>
            </a:r>
          </a:p>
          <a:p>
            <a:r>
              <a:rPr lang="fr-FR" dirty="0"/>
              <a:t>Raphael </a:t>
            </a:r>
            <a:r>
              <a:rPr lang="fr-FR" dirty="0" err="1"/>
              <a:t>Pietrzak</a:t>
            </a:r>
            <a:endParaRPr lang="fr-FR" dirty="0"/>
          </a:p>
          <a:p>
            <a:r>
              <a:rPr lang="fr-FR" dirty="0" err="1"/>
              <a:t>Dylann</a:t>
            </a:r>
            <a:r>
              <a:rPr lang="fr-FR" dirty="0"/>
              <a:t> </a:t>
            </a:r>
            <a:r>
              <a:rPr lang="fr-FR" dirty="0" err="1"/>
              <a:t>Batisse</a:t>
            </a:r>
            <a:endParaRPr lang="fr-FR" dirty="0"/>
          </a:p>
          <a:p>
            <a:r>
              <a:rPr lang="fr-FR" dirty="0"/>
              <a:t>Margaux Schmied</a:t>
            </a:r>
          </a:p>
        </p:txBody>
      </p:sp>
      <p:pic>
        <p:nvPicPr>
          <p:cNvPr id="1026" name="Picture 2" descr="Logo master">
            <a:extLst>
              <a:ext uri="{FF2B5EF4-FFF2-40B4-BE49-F238E27FC236}">
                <a16:creationId xmlns:a16="http://schemas.microsoft.com/office/drawing/2014/main" id="{E1A9DC36-3EED-47A1-966B-EDA4B23E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647415"/>
            <a:ext cx="3781425" cy="9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159705-B2B5-4775-BCDC-492BD83FA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78" y="24370"/>
            <a:ext cx="4489108" cy="29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9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1B4D226-9723-4BA6-90B9-01D2A859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0" y="649356"/>
            <a:ext cx="7747874" cy="202444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73E281-45F6-40E7-BE41-0CD7408C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66" y="2750001"/>
            <a:ext cx="5774983" cy="374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89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98D9-87FF-4DCE-8145-B85D4E49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Implication et expertise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E751405-60EA-40A7-B23F-0BC70E86B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35454"/>
              </p:ext>
            </p:extLst>
          </p:nvPr>
        </p:nvGraphicFramePr>
        <p:xfrm>
          <a:off x="285750" y="2532063"/>
          <a:ext cx="965835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588">
                  <a:extLst>
                    <a:ext uri="{9D8B030D-6E8A-4147-A177-3AD203B41FA5}">
                      <a16:colId xmlns:a16="http://schemas.microsoft.com/office/drawing/2014/main" val="162895161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3995912593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23626581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4021467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Juliette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Margaux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Dylann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Raphael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5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Joueurs/Stratégies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Joueurs/Stratégies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Cartes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Cartes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7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Inventaires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Inventaires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Serveur/Stats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Inventaires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Façade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Dés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GameLoop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Plateau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3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Tests/</a:t>
                      </a:r>
                      <a:r>
                        <a:rPr lang="fr-FR" sz="2000" dirty="0" err="1"/>
                        <a:t>Cucumber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9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56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03C2-8DD1-4A72-94EC-DA02F34A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D4284-30E8-41BD-8904-0F1340E5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3669"/>
            <a:ext cx="8596668" cy="52443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Fonctionnalités</a:t>
            </a:r>
          </a:p>
          <a:p>
            <a:pPr lvl="1"/>
            <a:r>
              <a:rPr lang="fr-FR" dirty="0"/>
              <a:t>Le jeu contient 30 cartes utilisables différentes</a:t>
            </a:r>
          </a:p>
          <a:p>
            <a:pPr lvl="1"/>
            <a:r>
              <a:rPr lang="fr-FR" dirty="0"/>
              <a:t>La partie évolue au travers des dés, des cartes et des bonus</a:t>
            </a:r>
          </a:p>
          <a:p>
            <a:pPr lvl="1"/>
            <a:r>
              <a:rPr lang="fr-FR" dirty="0"/>
              <a:t>Chaque joueur à la possibilité d'influencer les autres joueurs et le déroulement du jeu</a:t>
            </a:r>
          </a:p>
          <a:p>
            <a:r>
              <a:rPr lang="fr-FR" dirty="0"/>
              <a:t>Confiances</a:t>
            </a:r>
          </a:p>
          <a:p>
            <a:pPr lvl="1"/>
            <a:r>
              <a:rPr lang="fr-FR" dirty="0"/>
              <a:t>Beaucoup de méthodes ne sont testées qu'individuellement</a:t>
            </a:r>
          </a:p>
          <a:p>
            <a:pPr lvl="1"/>
            <a:r>
              <a:rPr lang="fr-FR" dirty="0"/>
              <a:t>Les enchainements de méthodes sont peu testés</a:t>
            </a:r>
          </a:p>
          <a:p>
            <a:pPr lvl="1"/>
            <a:r>
              <a:rPr lang="fr-FR" dirty="0"/>
              <a:t>Les boucles sont peu testées</a:t>
            </a:r>
          </a:p>
          <a:p>
            <a:r>
              <a:rPr lang="fr-FR" dirty="0"/>
              <a:t>Qualité de notre code</a:t>
            </a:r>
          </a:p>
          <a:p>
            <a:pPr lvl="1"/>
            <a:r>
              <a:rPr lang="fr-FR" dirty="0"/>
              <a:t>Les responsabilités sont relativement bien réparties</a:t>
            </a:r>
          </a:p>
          <a:p>
            <a:pPr lvl="1"/>
            <a:r>
              <a:rPr lang="fr-FR" dirty="0"/>
              <a:t>Nous pensons avoir bien appliqué des patterns là où il fallait</a:t>
            </a:r>
          </a:p>
          <a:p>
            <a:pPr lvl="2"/>
            <a:r>
              <a:rPr lang="fr-FR" dirty="0"/>
              <a:t>Sauf pour les Loop qui ont finit par avoir une complexité trop importante</a:t>
            </a:r>
          </a:p>
          <a:p>
            <a:pPr lvl="1"/>
            <a:r>
              <a:rPr lang="fr-FR" dirty="0"/>
              <a:t>Nos méthodes ne sont pas assez documentées</a:t>
            </a:r>
          </a:p>
          <a:p>
            <a:pPr lvl="1"/>
            <a:r>
              <a:rPr lang="fr-FR" dirty="0" err="1"/>
              <a:t>Mockito</a:t>
            </a:r>
            <a:r>
              <a:rPr lang="fr-FR" dirty="0"/>
              <a:t> n'est pas assez présent dans nos tests</a:t>
            </a:r>
          </a:p>
        </p:txBody>
      </p:sp>
    </p:spTree>
    <p:extLst>
      <p:ext uri="{BB962C8B-B14F-4D97-AF65-F5344CB8AC3E}">
        <p14:creationId xmlns:p14="http://schemas.microsoft.com/office/powerpoint/2010/main" val="14457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60129-B52C-4226-98F6-03957922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1CCA3-A1E8-4C87-8349-3B9B4F48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295"/>
            <a:ext cx="8596668" cy="4840941"/>
          </a:xfrm>
        </p:spPr>
        <p:txBody>
          <a:bodyPr>
            <a:normAutofit/>
          </a:bodyPr>
          <a:lstStyle/>
          <a:p>
            <a:r>
              <a:rPr lang="fr-FR" dirty="0"/>
              <a:t>Séparation du jeu global et des IA </a:t>
            </a:r>
          </a:p>
          <a:p>
            <a:pPr lvl="1"/>
            <a:r>
              <a:rPr lang="fr-FR" dirty="0"/>
              <a:t>Les IA ne font que renvoyer leur choix aux questions posées par le jeu</a:t>
            </a:r>
          </a:p>
          <a:p>
            <a:pPr lvl="1"/>
            <a:r>
              <a:rPr lang="fr-FR" dirty="0"/>
              <a:t>Elles ne peuvent pas modifier les autres classes    </a:t>
            </a:r>
          </a:p>
          <a:p>
            <a:r>
              <a:rPr lang="fr-FR" dirty="0"/>
              <a:t>Tous les éléments nécessaire à faire tourner le jeu sont dans le plateau</a:t>
            </a:r>
          </a:p>
          <a:p>
            <a:pPr lvl="1"/>
            <a:r>
              <a:rPr lang="fr-FR" dirty="0"/>
              <a:t>Tout est initialisé au même endroit</a:t>
            </a:r>
          </a:p>
          <a:p>
            <a:pPr lvl="1"/>
            <a:r>
              <a:rPr lang="fr-FR" dirty="0"/>
              <a:t>Le plateau centralise toutes les informations et les fait communiquer entre elles</a:t>
            </a:r>
          </a:p>
          <a:p>
            <a:r>
              <a:rPr lang="fr-FR" dirty="0"/>
              <a:t>Projet multi-module dans le but de découper chaque partie du projet en plusieurs sous partie</a:t>
            </a:r>
          </a:p>
          <a:p>
            <a:pPr lvl="1"/>
            <a:r>
              <a:rPr lang="fr-FR" dirty="0"/>
              <a:t>Exemple: séparation du client et du serveur afin de démarrer le serveur indépendamment</a:t>
            </a:r>
          </a:p>
          <a:p>
            <a:r>
              <a:rPr lang="fr-FR" dirty="0"/>
              <a:t>Une classe permet d’initialiser et de lancer une ou plusieurs parties</a:t>
            </a:r>
          </a:p>
        </p:txBody>
      </p:sp>
    </p:spTree>
    <p:extLst>
      <p:ext uri="{BB962C8B-B14F-4D97-AF65-F5344CB8AC3E}">
        <p14:creationId xmlns:p14="http://schemas.microsoft.com/office/powerpoint/2010/main" val="31071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24B23-E94E-4EAD-9293-C197206C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Patron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0E2B7-CB70-4E1F-95F8-7DDFE32E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1"/>
            <a:ext cx="8596668" cy="5047035"/>
          </a:xfrm>
        </p:spPr>
        <p:txBody>
          <a:bodyPr>
            <a:normAutofit/>
          </a:bodyPr>
          <a:lstStyle/>
          <a:p>
            <a:r>
              <a:rPr lang="fr-FR" dirty="0"/>
              <a:t>Design GRASP SOLID </a:t>
            </a:r>
          </a:p>
          <a:p>
            <a:pPr lvl="1"/>
            <a:r>
              <a:rPr lang="fr-FR" dirty="0"/>
              <a:t>Répartition des responsabilités de chaque classe</a:t>
            </a:r>
          </a:p>
          <a:p>
            <a:pPr lvl="2"/>
            <a:r>
              <a:rPr lang="fr-FR" dirty="0"/>
              <a:t>Exemple: séparation en plusieurs blocs de l'inventaire </a:t>
            </a:r>
          </a:p>
          <a:p>
            <a:r>
              <a:rPr lang="fr-FR" dirty="0"/>
              <a:t>Patterns</a:t>
            </a:r>
          </a:p>
          <a:p>
            <a:pPr lvl="1"/>
            <a:r>
              <a:rPr lang="fr-FR" dirty="0" err="1"/>
              <a:t>GameLoop</a:t>
            </a:r>
            <a:endParaRPr lang="fr-FR" dirty="0"/>
          </a:p>
          <a:p>
            <a:pPr lvl="2"/>
            <a:r>
              <a:rPr lang="fr-FR" dirty="0"/>
              <a:t>Initialise, démarre et fait progresser le jeu</a:t>
            </a:r>
          </a:p>
          <a:p>
            <a:pPr lvl="1"/>
            <a:r>
              <a:rPr lang="fr-FR" dirty="0" err="1"/>
              <a:t>Factory</a:t>
            </a:r>
            <a:endParaRPr lang="fr-FR" dirty="0"/>
          </a:p>
          <a:p>
            <a:pPr lvl="2"/>
            <a:r>
              <a:rPr lang="fr-FR" dirty="0"/>
              <a:t>Facilite la création d’objets multiples </a:t>
            </a:r>
          </a:p>
          <a:p>
            <a:pPr lvl="1"/>
            <a:r>
              <a:rPr lang="fr-FR" dirty="0" err="1"/>
              <a:t>Facade</a:t>
            </a:r>
            <a:endParaRPr lang="fr-FR" dirty="0"/>
          </a:p>
          <a:p>
            <a:pPr lvl="2"/>
            <a:r>
              <a:rPr lang="fr-FR" dirty="0"/>
              <a:t>Permet l’accès à la vitrine d'un objet sans pouvoir le modifier</a:t>
            </a:r>
          </a:p>
          <a:p>
            <a:pPr lvl="1"/>
            <a:r>
              <a:rPr lang="fr-FR" dirty="0" err="1"/>
              <a:t>Strategy</a:t>
            </a:r>
            <a:endParaRPr lang="fr-FR" dirty="0"/>
          </a:p>
          <a:p>
            <a:pPr lvl="2"/>
            <a:r>
              <a:rPr lang="fr-FR" dirty="0"/>
              <a:t>Sélectionne et compose des comportements</a:t>
            </a:r>
          </a:p>
          <a:p>
            <a:pPr lvl="3"/>
            <a:r>
              <a:rPr lang="fr-FR" dirty="0"/>
              <a:t>NB: la composition sera implémentée durant le TER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637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DD9E9-6C70-4246-8D26-6E547149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62C49-1918-4158-9A07-12CECAE1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202"/>
            <a:ext cx="8596668" cy="296646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987D5146-2B3E-4881-9F87-12201787B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347887"/>
              </p:ext>
            </p:extLst>
          </p:nvPr>
        </p:nvGraphicFramePr>
        <p:xfrm>
          <a:off x="394961" y="1430526"/>
          <a:ext cx="2141084" cy="240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BFE4B23A-11B3-4C2F-8FC9-F589B127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786171"/>
              </p:ext>
            </p:extLst>
          </p:nvPr>
        </p:nvGraphicFramePr>
        <p:xfrm>
          <a:off x="2532515" y="1435202"/>
          <a:ext cx="3178002" cy="2404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Ellipse 7">
            <a:extLst>
              <a:ext uri="{FF2B5EF4-FFF2-40B4-BE49-F238E27FC236}">
                <a16:creationId xmlns:a16="http://schemas.microsoft.com/office/drawing/2014/main" id="{852F1243-B089-41FD-AED3-034AA62DCEA1}"/>
              </a:ext>
            </a:extLst>
          </p:cNvPr>
          <p:cNvSpPr/>
          <p:nvPr/>
        </p:nvSpPr>
        <p:spPr>
          <a:xfrm>
            <a:off x="6087987" y="2286656"/>
            <a:ext cx="609600" cy="5917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1C56B0-60FF-4FA2-9F57-2FA515475366}"/>
              </a:ext>
            </a:extLst>
          </p:cNvPr>
          <p:cNvSpPr txBox="1"/>
          <p:nvPr/>
        </p:nvSpPr>
        <p:spPr>
          <a:xfrm>
            <a:off x="6222461" y="2403196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62BF42-5330-4849-92A1-499A5C6E9CEF}"/>
              </a:ext>
            </a:extLst>
          </p:cNvPr>
          <p:cNvSpPr txBox="1"/>
          <p:nvPr/>
        </p:nvSpPr>
        <p:spPr>
          <a:xfrm>
            <a:off x="5591522" y="1497235"/>
            <a:ext cx="214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Maintenabilité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4BE331D-1C74-47B2-965C-3C5B97A71949}"/>
              </a:ext>
            </a:extLst>
          </p:cNvPr>
          <p:cNvSpPr/>
          <p:nvPr/>
        </p:nvSpPr>
        <p:spPr>
          <a:xfrm>
            <a:off x="7856283" y="2277131"/>
            <a:ext cx="609600" cy="5917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FA9EB4-9780-4E4F-826B-CB1925334557}"/>
              </a:ext>
            </a:extLst>
          </p:cNvPr>
          <p:cNvSpPr txBox="1"/>
          <p:nvPr/>
        </p:nvSpPr>
        <p:spPr>
          <a:xfrm>
            <a:off x="7990757" y="2393671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61E0D2-86EF-452B-B0C7-2BFC3F2D50A7}"/>
              </a:ext>
            </a:extLst>
          </p:cNvPr>
          <p:cNvSpPr txBox="1"/>
          <p:nvPr/>
        </p:nvSpPr>
        <p:spPr>
          <a:xfrm>
            <a:off x="7624324" y="1499065"/>
            <a:ext cx="107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Sécurité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C614E-C732-4240-9B5E-C42C23C81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1" y="3759492"/>
            <a:ext cx="7287465" cy="280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891EADD-FAEB-4105-8388-565DF8B3B641}"/>
              </a:ext>
            </a:extLst>
          </p:cNvPr>
          <p:cNvSpPr/>
          <p:nvPr/>
        </p:nvSpPr>
        <p:spPr>
          <a:xfrm>
            <a:off x="7856283" y="4039998"/>
            <a:ext cx="676276" cy="4478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26DFDA9-8492-4DCB-939B-D945E245658D}"/>
              </a:ext>
            </a:extLst>
          </p:cNvPr>
          <p:cNvSpPr txBox="1"/>
          <p:nvPr/>
        </p:nvSpPr>
        <p:spPr>
          <a:xfrm>
            <a:off x="7856283" y="4078098"/>
            <a:ext cx="67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6h07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96D3DD6-4480-49D1-B7B5-C28258CE10EE}"/>
              </a:ext>
            </a:extLst>
          </p:cNvPr>
          <p:cNvSpPr txBox="1"/>
          <p:nvPr/>
        </p:nvSpPr>
        <p:spPr>
          <a:xfrm>
            <a:off x="7248329" y="3429000"/>
            <a:ext cx="18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Dette technique</a:t>
            </a:r>
          </a:p>
        </p:txBody>
      </p:sp>
    </p:spTree>
    <p:extLst>
      <p:ext uri="{BB962C8B-B14F-4D97-AF65-F5344CB8AC3E}">
        <p14:creationId xmlns:p14="http://schemas.microsoft.com/office/powerpoint/2010/main" val="304801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FEAF9-5E06-4783-B395-85170B86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notre projet est un bon projet?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7F56E-F26A-47BF-BA6F-9D22969C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Jouable et complet</a:t>
            </a:r>
          </a:p>
          <a:p>
            <a:r>
              <a:rPr lang="fr-FR" dirty="0"/>
              <a:t>Fiable grâce aux différents tests (couverture = 89%)</a:t>
            </a:r>
          </a:p>
          <a:p>
            <a:r>
              <a:rPr lang="fr-FR" dirty="0"/>
              <a:t>Code compréhensible et maintenable </a:t>
            </a:r>
          </a:p>
          <a:p>
            <a:r>
              <a:rPr lang="fr-FR" dirty="0"/>
              <a:t>Utilisation efficace de design et pattern</a:t>
            </a:r>
          </a:p>
          <a:p>
            <a:r>
              <a:rPr lang="fr-FR" dirty="0"/>
              <a:t>Bonne cohésion d’équipe </a:t>
            </a:r>
          </a:p>
          <a:p>
            <a:r>
              <a:rPr lang="fr-FR" dirty="0"/>
              <a:t>Intégration de Git</a:t>
            </a:r>
          </a:p>
          <a:p>
            <a:r>
              <a:rPr lang="fr-FR" dirty="0"/>
              <a:t>Les livraisons ont été globalement respectées</a:t>
            </a:r>
          </a:p>
        </p:txBody>
      </p:sp>
    </p:spTree>
    <p:extLst>
      <p:ext uri="{BB962C8B-B14F-4D97-AF65-F5344CB8AC3E}">
        <p14:creationId xmlns:p14="http://schemas.microsoft.com/office/powerpoint/2010/main" val="409031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95E25-3088-4BF6-BFE7-DD666519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notre projet est un mauvais projet?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4D564-D144-4A0F-AD1A-EB50F63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Exigences trop élevées de notre part pour les livraisons</a:t>
            </a:r>
          </a:p>
          <a:p>
            <a:r>
              <a:rPr lang="fr-FR" dirty="0"/>
              <a:t>Pas assez de tests avec </a:t>
            </a:r>
            <a:r>
              <a:rPr lang="fr-FR" dirty="0" err="1"/>
              <a:t>cucumber</a:t>
            </a:r>
            <a:r>
              <a:rPr lang="fr-FR" dirty="0"/>
              <a:t> et </a:t>
            </a:r>
            <a:r>
              <a:rPr lang="fr-FR" dirty="0" err="1"/>
              <a:t>mockito</a:t>
            </a:r>
            <a:endParaRPr lang="fr-FR" dirty="0"/>
          </a:p>
          <a:p>
            <a:r>
              <a:rPr lang="fr-FR" dirty="0"/>
              <a:t>Répartition non homogène du travail sur la durée </a:t>
            </a:r>
          </a:p>
          <a:p>
            <a:r>
              <a:rPr lang="fr-FR" dirty="0"/>
              <a:t>Découpage approximatif des tâches</a:t>
            </a:r>
          </a:p>
          <a:p>
            <a:r>
              <a:rPr lang="fr-FR" dirty="0"/>
              <a:t>Utilisation irrégulière du kanban</a:t>
            </a:r>
          </a:p>
        </p:txBody>
      </p:sp>
    </p:spTree>
    <p:extLst>
      <p:ext uri="{BB962C8B-B14F-4D97-AF65-F5344CB8AC3E}">
        <p14:creationId xmlns:p14="http://schemas.microsoft.com/office/powerpoint/2010/main" val="15102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9FCAA-078C-4642-8C57-F277B4E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F4EB2-F234-4F8C-940E-B86B132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conserver</a:t>
            </a:r>
          </a:p>
          <a:p>
            <a:pPr lvl="1"/>
            <a:r>
              <a:rPr lang="fr-FR" dirty="0"/>
              <a:t>Cohésion au sein de l’équipe</a:t>
            </a:r>
          </a:p>
          <a:p>
            <a:pPr lvl="1"/>
            <a:r>
              <a:rPr lang="fr-FR" dirty="0"/>
              <a:t>Git</a:t>
            </a:r>
          </a:p>
          <a:p>
            <a:pPr lvl="1"/>
            <a:r>
              <a:rPr lang="fr-FR" dirty="0"/>
              <a:t>Patterns</a:t>
            </a:r>
          </a:p>
          <a:p>
            <a:r>
              <a:rPr lang="fr-FR" dirty="0"/>
              <a:t>À améliorer</a:t>
            </a:r>
          </a:p>
          <a:p>
            <a:pPr lvl="1"/>
            <a:r>
              <a:rPr lang="fr-FR" dirty="0"/>
              <a:t>Documentation</a:t>
            </a:r>
          </a:p>
          <a:p>
            <a:pPr lvl="1"/>
            <a:r>
              <a:rPr lang="fr-FR" dirty="0" err="1"/>
              <a:t>Cucumber</a:t>
            </a:r>
            <a:r>
              <a:rPr lang="fr-FR" dirty="0"/>
              <a:t> et </a:t>
            </a:r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Découpage des tâches</a:t>
            </a:r>
          </a:p>
        </p:txBody>
      </p:sp>
    </p:spTree>
    <p:extLst>
      <p:ext uri="{BB962C8B-B14F-4D97-AF65-F5344CB8AC3E}">
        <p14:creationId xmlns:p14="http://schemas.microsoft.com/office/powerpoint/2010/main" val="2028092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Words>433</Words>
  <Application>Microsoft Office PowerPoint</Application>
  <PresentationFormat>Grand écran</PresentationFormat>
  <Paragraphs>98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Génie Logiciel et Projet de Développement</vt:lpstr>
      <vt:lpstr>Implication et expertise </vt:lpstr>
      <vt:lpstr>Synthèse du projet</vt:lpstr>
      <vt:lpstr>Organisation du code</vt:lpstr>
      <vt:lpstr>Patron de conception</vt:lpstr>
      <vt:lpstr>Métrique</vt:lpstr>
      <vt:lpstr>Pourquoi notre projet est un bon projet?</vt:lpstr>
      <vt:lpstr>Pourquoi notre projet est un mauvais projet?</vt:lpstr>
      <vt:lpstr>Rétrospective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Seasons</dc:title>
  <dc:creator>margaux schmied</dc:creator>
  <cp:lastModifiedBy>margaux schmied</cp:lastModifiedBy>
  <cp:revision>12</cp:revision>
  <dcterms:created xsi:type="dcterms:W3CDTF">2021-10-26T06:36:14Z</dcterms:created>
  <dcterms:modified xsi:type="dcterms:W3CDTF">2021-10-26T19:00:17Z</dcterms:modified>
</cp:coreProperties>
</file>