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Economica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20" Type="http://schemas.openxmlformats.org/officeDocument/2006/relationships/slide" Target="slides/slide15.xml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Economica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9e1d729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9e1d729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9e1d7293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9e1d7293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9e1d729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9e1d729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9e1d729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9e1d729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9e1d729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9e1d729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9e1d729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9e1d729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9e1d729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9e1d729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9e1d729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9e1d729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9e1d729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9e1d729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9e1d729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9e1d729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b03612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9b03612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9e1d7293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9e1d729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9e1d729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9e1d729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9e1d7293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9e1d7293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9e1d729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9e1d729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9e1d7293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9e1d7293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9e1d7293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9e1d7293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9e1d7293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9e1d7293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9e1d7293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9e1d7293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9e1d7293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9e1d7293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9e1d7293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9e1d7293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9e1d729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9e1d729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9e1d7293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9e1d7293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9e1d7293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9e1d7293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9e1d7293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9e1d7293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9e1d7293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9e1d7293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9e1d7293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9e1d7293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9e1d729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9e1d729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9b03612e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9b03612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9e1d729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9e1d729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9e1d729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9e1d729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9e1d729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9e1d729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9e1d729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9e1d729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GamePGM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7017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2019975066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탁제형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960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1990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700" y="613600"/>
            <a:ext cx="13588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700" y="1480375"/>
            <a:ext cx="3866899" cy="35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0"/>
            <a:ext cx="837052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125" y="103425"/>
            <a:ext cx="4243750" cy="10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25" y="1191475"/>
            <a:ext cx="4243750" cy="395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27099" cy="468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00" y="152400"/>
            <a:ext cx="5759701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900" y="2571750"/>
            <a:ext cx="5759701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개선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25"/>
            <a:ext cx="4572000" cy="31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325" y="1147213"/>
            <a:ext cx="3502168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입력유효성검사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개선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679899" cy="26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025" y="3977300"/>
            <a:ext cx="5962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입력유효성검사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개선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8800"/>
            <a:ext cx="54483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650" y="1828800"/>
            <a:ext cx="17716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입력유효성검사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1200"/>
            <a:ext cx="4271375" cy="14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#include&lt;iostream&gt; 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: 표준 입/출력 스트림 헤더파일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using namespace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C++ 작업환경에서 이름충돌방지를 위한 개별 이름 지정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ex)대규모 프로젝트나 외부 라이브러리 사용시 함수와의 이름 충돌을 방지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온도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소스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기능개선 및 추가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fahrenheitToCelsius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화씨를 섭씨로 변환하는 함수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celsiusToFahrenheit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섭씨를 화씨로 변환하는 함수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온도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" y="2054500"/>
            <a:ext cx="44517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01" name="Google Shape;201;p3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int choice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프로그램 선택 변수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double value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변환할 온도 선택 변수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온도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64130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09" name="Google Shape;209;p3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cout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C++ 콘솔 표준 출력 객체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cin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C++ 콘솔 표준 입력 객체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endl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C++ 줄 바꿈(개행) ”\n” 과 동일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온도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0" y="1225224"/>
            <a:ext cx="45276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75" y="887650"/>
            <a:ext cx="7325250" cy="33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22" name="Google Shape;222;p3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char *weight_char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무게 단위 이름 저장 배열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void print_weight_unit()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배열내용 출력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void measure_weight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단위 변환 함수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무게</a:t>
            </a: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527599" cy="32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101ln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변환할 단위 입력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108ln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변환할 수치 입력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무게</a:t>
            </a: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1600"/>
            <a:ext cx="4832401" cy="33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38" name="Google Shape;238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단위 목록 출력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149ln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for문을 이용해 각 단위에 출력 순번을 부여함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152ln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1줄에 3개 이하로 출력하고 줄 바꿈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무게</a:t>
            </a: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761950"/>
            <a:ext cx="4832401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무게</a:t>
            </a: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63" y="1147225"/>
            <a:ext cx="6436474" cy="24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3437100" y="3740600"/>
            <a:ext cx="2269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단위 변환 함수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38" y="380250"/>
            <a:ext cx="5073125" cy="4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59" name="Google Shape;259;p4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char *area_char</a:t>
            </a:r>
            <a:r>
              <a:rPr lang="ko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: 면적 단위 이름 저장 배열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void print_area_unit()</a:t>
            </a:r>
            <a:r>
              <a:rPr lang="ko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: 배열내용 출력 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void measure_area</a:t>
            </a:r>
            <a:r>
              <a:rPr lang="ko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: 단위 변환 함수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면적</a:t>
            </a: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527599" cy="32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 분석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Program 11_4_1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3900"/>
            <a:ext cx="4572001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117ln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변환할 단위 입력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124ln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변환할 수치 입력</a:t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면적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680001" cy="30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75" name="Google Shape;275;p4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단위 목록 출력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139ln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for문을 이용해 각 단위에 출력 순번을 부여함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1142ln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1줄에 3개 이하로 출력하고 줄 바꿈</a:t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면적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944963"/>
            <a:ext cx="4832401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추가</a:t>
            </a:r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6987900" y="742225"/>
            <a:ext cx="1844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면적 변환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3437100" y="3740600"/>
            <a:ext cx="2269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단위 변환 함수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75" y="1299625"/>
            <a:ext cx="6827050" cy="2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13" y="167400"/>
            <a:ext cx="4791174" cy="45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1507350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708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083" y="1076900"/>
            <a:ext cx="4215917" cy="298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 분석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2572050" y="292947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#include&lt;stdio.h&gt;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표준 입/출력 헤더파일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*ms_char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각 단위의 이름을 저장하는 문자열 배열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print_distance_unit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지원하는 모든 단위를 출력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measure_calculate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실제 단위 변환을 수행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504950"/>
            <a:ext cx="67246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 분석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4142675"/>
            <a:ext cx="43116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main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콘솔에서 기본 단위,  변환 단위, 변환할 값 입력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1661788"/>
            <a:ext cx="4527601" cy="248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976" y="1299625"/>
            <a:ext cx="4076299" cy="2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 분석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2571750"/>
            <a:ext cx="3999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print_distance_unit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ms_char배열의 내용을 3줄씩 출력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3838"/>
            <a:ext cx="4260300" cy="2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 분석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225225"/>
            <a:ext cx="4311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measure_calculate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실제 단위 변환을 수행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msre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각단위에대한 환산비율을 저장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Economica"/>
                <a:ea typeface="Economica"/>
                <a:cs typeface="Economica"/>
                <a:sym typeface="Economica"/>
              </a:rPr>
              <a:t>unit, result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변환 공식을 적용해 실질적인 결과값 저장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527599" cy="321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기능개선 및 추가</a:t>
            </a:r>
            <a:endParaRPr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rabicPeriod"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입력 유효성 검사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conomica"/>
              <a:buAutoNum type="arabicPeriod"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변환 기능 추가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(Temperature, Weight, Area)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 Update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