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DAA600"/>
    <a:srgbClr val="FFD03B"/>
    <a:srgbClr val="FFC611"/>
    <a:srgbClr val="009FFF"/>
    <a:srgbClr val="010ADF"/>
    <a:srgbClr val="4472C4"/>
    <a:srgbClr val="040DD0"/>
    <a:srgbClr val="008BC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BD4FB-81E9-B0B5-93D4-EFC5D8F77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B4ADE2-0E67-E2E7-09ED-BB8238EB1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F00C9-6EB5-173C-D87A-45155257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8DEF09-DDDA-6A2A-0F36-5805126D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488CCD-A75F-30A7-C336-1262E545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B435A-5EE6-0476-5E19-C6164DDE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DE7DF9-3018-C823-7579-A22C8796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4932D-E1FC-FFAE-8C0C-3D491FE1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BE670-5E83-FB4C-B02B-2B3002FA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5E8E61-89D3-0B57-1E56-035BCBC7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0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C4CD99-5C7B-0B89-BB5C-3D9AB59EC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3494E2-927E-3F19-3390-32B3C40FA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721A03-0A92-26B5-E9DD-3B5F2B83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3D9FC3-76DD-09A8-DBEB-4FC19FE1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BD0F0-D01E-C982-EA80-E948217E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88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F3101-7F5B-C8D0-8073-B26EEEB3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17658A-6C40-F73B-27AC-0A2F55BA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F50AD-76FB-A983-63DF-07D54A66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E11D21-3651-A507-DC4B-BBFC62B1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224785-5C43-334D-E39B-FF758D2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37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15C5D-63DA-8F6A-121A-316D4BC6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DB3C6A-0262-8276-E92B-A0ED307D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3F24C-E38B-F2E6-86C7-A88DED6C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19689-4FDF-C407-E456-1312FADE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C45DB-7B96-FE41-6F21-12EA9EA3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53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B0B90-199F-BBA0-5243-7E29135A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31FC4-DB1B-486D-14A8-0DEDCBDE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FE42ED-7586-5BC1-8868-5B5FDB50B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D51AE7-1F88-A7D7-AF66-21F96754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65EF6-B914-4B0B-BD6E-BD6F54DC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2EF1C4-46AB-ACF8-5327-0E543E5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4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874C1-7C17-1B58-DF69-D8E371C4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089BED-D8FD-D632-2103-6E00BE8F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647125-D489-C5CD-CE15-ABD5D6D42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1C7D8F-1D58-D0EB-2CE0-FBCAA7536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1AFC34-42EE-563E-9017-2DB846189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292C3A-EA1D-9880-F664-90F2BD32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81308A-5DB1-2000-8EA1-870B1608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5B83CF-02C8-4116-B65A-AD853F58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36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E9AE4-C24F-A73C-FB7E-0A4519C3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4411AA-C24A-2780-8F38-9733BD00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770708-23A4-5477-CE96-834EA05F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486648-3898-5142-2943-90BED900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36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32D36B-66D1-57AF-7962-A04FEBE0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4102FA-A3AE-48FA-1798-02226BF2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9AF0C6-614B-B2C1-6A9F-C35F2DE2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24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022A5-766C-97E3-96C2-D26694D5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46EB3F-FEB6-CF47-825C-87670AF5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672449-B685-FC46-02D2-887B0C6B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838D52-F8A8-D11D-8AE7-9DB7EC0D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5602E-7B43-137E-37C3-94F39BC3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DD72DB-68FC-EDE9-F37D-74E4EB6C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8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34992-18D7-0940-6E9C-5C5F688E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913EE7-8BFA-4F5B-8B21-A0A41045C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3CBE16-BABA-2DA3-EEE2-8ECBF774F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63AF3B-BFA9-9361-952B-34D7BED0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0804D9-86AD-711A-D1DF-239C8C1C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BDC648-9689-E8AB-A2D2-F85844D2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7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B257F1-0447-23C7-4FC7-68032603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FC25D0-391A-7CE1-7624-E2FE68D25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8AC82D-879D-9774-AAAC-32D9660B2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3992-91CA-41F7-A16C-71C1C327BEB8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340EEB-3945-A3FD-6A9F-8EEEDEA00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0E225-DAD1-3B20-456C-6F71ADE0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41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1040BA9-0E35-7307-B640-DC4B378336FA}"/>
              </a:ext>
            </a:extLst>
          </p:cNvPr>
          <p:cNvGrpSpPr/>
          <p:nvPr/>
        </p:nvGrpSpPr>
        <p:grpSpPr>
          <a:xfrm>
            <a:off x="2563259" y="210285"/>
            <a:ext cx="1905000" cy="1905000"/>
            <a:chOff x="5143500" y="523331"/>
            <a:chExt cx="1905000" cy="190500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17D29927-A3EA-CC88-07E0-2677EE9A9868}"/>
                </a:ext>
              </a:extLst>
            </p:cNvPr>
            <p:cNvSpPr/>
            <p:nvPr/>
          </p:nvSpPr>
          <p:spPr>
            <a:xfrm>
              <a:off x="5143500" y="523331"/>
              <a:ext cx="1905000" cy="1905000"/>
            </a:xfrm>
            <a:prstGeom prst="roundRect">
              <a:avLst>
                <a:gd name="adj" fmla="val 9514"/>
              </a:avLst>
            </a:prstGeom>
            <a:solidFill>
              <a:srgbClr val="000000"/>
            </a:solidFill>
            <a:ln w="38100">
              <a:solidFill>
                <a:srgbClr val="4744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EA94D0-84C1-5DB4-AA41-55A652FDE3B5}"/>
                </a:ext>
              </a:extLst>
            </p:cNvPr>
            <p:cNvSpPr/>
            <p:nvPr/>
          </p:nvSpPr>
          <p:spPr>
            <a:xfrm>
              <a:off x="5336734" y="914012"/>
              <a:ext cx="1513646" cy="106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5F18F729-87C4-6B7B-5433-BD5BD791C018}"/>
                </a:ext>
              </a:extLst>
            </p:cNvPr>
            <p:cNvSpPr/>
            <p:nvPr/>
          </p:nvSpPr>
          <p:spPr>
            <a:xfrm>
              <a:off x="5950744" y="2147158"/>
              <a:ext cx="290512" cy="168146"/>
            </a:xfrm>
            <a:prstGeom prst="roundRect">
              <a:avLst>
                <a:gd name="adj" fmla="val 7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AA3D14A-B57C-D194-5ECE-58D76BE6CFB1}"/>
                </a:ext>
              </a:extLst>
            </p:cNvPr>
            <p:cNvSpPr/>
            <p:nvPr/>
          </p:nvSpPr>
          <p:spPr>
            <a:xfrm>
              <a:off x="5514945" y="2147158"/>
              <a:ext cx="290512" cy="168146"/>
            </a:xfrm>
            <a:prstGeom prst="roundRect">
              <a:avLst>
                <a:gd name="adj" fmla="val 7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720B2B0E-8801-527B-559C-E162279A5E03}"/>
                </a:ext>
              </a:extLst>
            </p:cNvPr>
            <p:cNvSpPr/>
            <p:nvPr/>
          </p:nvSpPr>
          <p:spPr>
            <a:xfrm>
              <a:off x="6386543" y="2147158"/>
              <a:ext cx="290512" cy="168146"/>
            </a:xfrm>
            <a:prstGeom prst="roundRect">
              <a:avLst>
                <a:gd name="adj" fmla="val 7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1A51040-CC43-0C3D-6A4F-B88E1D1CFE21}"/>
                </a:ext>
              </a:extLst>
            </p:cNvPr>
            <p:cNvSpPr txBox="1"/>
            <p:nvPr/>
          </p:nvSpPr>
          <p:spPr>
            <a:xfrm>
              <a:off x="5178744" y="1103820"/>
              <a:ext cx="182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M5Stack</a:t>
              </a:r>
              <a:b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4683FCF4-449A-7CA7-1ADB-54E758C14AA3}"/>
              </a:ext>
            </a:extLst>
          </p:cNvPr>
          <p:cNvGrpSpPr/>
          <p:nvPr/>
        </p:nvGrpSpPr>
        <p:grpSpPr>
          <a:xfrm>
            <a:off x="4755356" y="185315"/>
            <a:ext cx="1936990" cy="1931616"/>
            <a:chOff x="4755356" y="185315"/>
            <a:chExt cx="1936990" cy="1931616"/>
          </a:xfrm>
        </p:grpSpPr>
        <p:sp>
          <p:nvSpPr>
            <p:cNvPr id="139" name="四角形: 角を丸くする 138">
              <a:extLst>
                <a:ext uri="{FF2B5EF4-FFF2-40B4-BE49-F238E27FC236}">
                  <a16:creationId xmlns:a16="http://schemas.microsoft.com/office/drawing/2014/main" id="{8A26924E-104C-0649-DA42-7651897DC16F}"/>
                </a:ext>
              </a:extLst>
            </p:cNvPr>
            <p:cNvSpPr/>
            <p:nvPr/>
          </p:nvSpPr>
          <p:spPr>
            <a:xfrm>
              <a:off x="4755356" y="185315"/>
              <a:ext cx="1936990" cy="1931616"/>
            </a:xfrm>
            <a:prstGeom prst="roundRect">
              <a:avLst>
                <a:gd name="adj" fmla="val 9514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0E65648A-5471-BA21-5F45-0AC09481671C}"/>
                </a:ext>
              </a:extLst>
            </p:cNvPr>
            <p:cNvSpPr/>
            <p:nvPr/>
          </p:nvSpPr>
          <p:spPr>
            <a:xfrm>
              <a:off x="4771351" y="198623"/>
              <a:ext cx="1905000" cy="1905000"/>
            </a:xfrm>
            <a:prstGeom prst="roundRect">
              <a:avLst>
                <a:gd name="adj" fmla="val 9514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4480036-A230-3E1D-10D6-E77B8B850D5D}"/>
                </a:ext>
              </a:extLst>
            </p:cNvPr>
            <p:cNvSpPr/>
            <p:nvPr/>
          </p:nvSpPr>
          <p:spPr>
            <a:xfrm>
              <a:off x="4964585" y="589304"/>
              <a:ext cx="1513646" cy="106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F9B20A2-A2C7-A5B1-FCE3-CB74DDC181F6}"/>
                </a:ext>
              </a:extLst>
            </p:cNvPr>
            <p:cNvSpPr txBox="1"/>
            <p:nvPr/>
          </p:nvSpPr>
          <p:spPr>
            <a:xfrm>
              <a:off x="4806595" y="779112"/>
              <a:ext cx="182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M5Stack</a:t>
              </a:r>
              <a:b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Core2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2B9FAA2D-5F1B-D466-DBB6-DFE899925114}"/>
                </a:ext>
              </a:extLst>
            </p:cNvPr>
            <p:cNvSpPr/>
            <p:nvPr/>
          </p:nvSpPr>
          <p:spPr>
            <a:xfrm>
              <a:off x="5235966" y="1746979"/>
              <a:ext cx="99283" cy="9928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8BBF74AD-4EA5-7711-C04E-228490B08B51}"/>
                </a:ext>
              </a:extLst>
            </p:cNvPr>
            <p:cNvSpPr/>
            <p:nvPr/>
          </p:nvSpPr>
          <p:spPr>
            <a:xfrm>
              <a:off x="5671380" y="1746979"/>
              <a:ext cx="99283" cy="9928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5E4FED9-DF4C-3806-AC07-D9506D7C49BF}"/>
                </a:ext>
              </a:extLst>
            </p:cNvPr>
            <p:cNvSpPr/>
            <p:nvPr/>
          </p:nvSpPr>
          <p:spPr>
            <a:xfrm>
              <a:off x="6106356" y="1746979"/>
              <a:ext cx="99283" cy="9928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FF4CA45-05F8-C1B4-2AC5-B05BA9474F4D}"/>
              </a:ext>
            </a:extLst>
          </p:cNvPr>
          <p:cNvGrpSpPr/>
          <p:nvPr/>
        </p:nvGrpSpPr>
        <p:grpSpPr>
          <a:xfrm>
            <a:off x="6869585" y="198623"/>
            <a:ext cx="2621228" cy="1905000"/>
            <a:chOff x="8360572" y="523331"/>
            <a:chExt cx="2621228" cy="1905000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FDCEE02A-B78E-7F32-3CA6-A78BBE088C39}"/>
                </a:ext>
              </a:extLst>
            </p:cNvPr>
            <p:cNvGrpSpPr/>
            <p:nvPr/>
          </p:nvGrpSpPr>
          <p:grpSpPr>
            <a:xfrm rot="10800000">
              <a:off x="10626569" y="1000124"/>
              <a:ext cx="355231" cy="951406"/>
              <a:chOff x="8512972" y="1152525"/>
              <a:chExt cx="355231" cy="951406"/>
            </a:xfrm>
          </p:grpSpPr>
          <p:sp>
            <p:nvSpPr>
              <p:cNvPr id="33" name="台形 32">
                <a:extLst>
                  <a:ext uri="{FF2B5EF4-FFF2-40B4-BE49-F238E27FC236}">
                    <a16:creationId xmlns:a16="http://schemas.microsoft.com/office/drawing/2014/main" id="{3968DCF0-88C5-42F2-B965-CB01785B5057}"/>
                  </a:ext>
                </a:extLst>
              </p:cNvPr>
              <p:cNvSpPr/>
              <p:nvPr/>
            </p:nvSpPr>
            <p:spPr>
              <a:xfrm rot="16200000">
                <a:off x="8214885" y="1450612"/>
                <a:ext cx="951406" cy="355231"/>
              </a:xfrm>
              <a:prstGeom prst="trapezoid">
                <a:avLst>
                  <a:gd name="adj" fmla="val 52966"/>
                </a:avLst>
              </a:prstGeom>
              <a:solidFill>
                <a:srgbClr val="E2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0B89A43B-2A01-6882-6187-70AEDDFF7C81}"/>
                  </a:ext>
                </a:extLst>
              </p:cNvPr>
              <p:cNvSpPr/>
              <p:nvPr/>
            </p:nvSpPr>
            <p:spPr>
              <a:xfrm>
                <a:off x="8664790" y="1568096"/>
                <a:ext cx="120262" cy="1202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442D1CB1-7E93-EDF9-C7D5-17B3ECA38F82}"/>
                  </a:ext>
                </a:extLst>
              </p:cNvPr>
              <p:cNvSpPr/>
              <p:nvPr/>
            </p:nvSpPr>
            <p:spPr>
              <a:xfrm>
                <a:off x="8751713" y="1321595"/>
                <a:ext cx="66677" cy="150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ABEE921A-7E0B-37B4-A4E6-1F6742EDC4B5}"/>
                  </a:ext>
                </a:extLst>
              </p:cNvPr>
              <p:cNvSpPr/>
              <p:nvPr/>
            </p:nvSpPr>
            <p:spPr>
              <a:xfrm>
                <a:off x="8751713" y="1784789"/>
                <a:ext cx="66677" cy="150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9" name="台形 28">
              <a:extLst>
                <a:ext uri="{FF2B5EF4-FFF2-40B4-BE49-F238E27FC236}">
                  <a16:creationId xmlns:a16="http://schemas.microsoft.com/office/drawing/2014/main" id="{C77D27DC-0B9F-6BE4-903B-0791E63A1E92}"/>
                </a:ext>
              </a:extLst>
            </p:cNvPr>
            <p:cNvSpPr/>
            <p:nvPr/>
          </p:nvSpPr>
          <p:spPr>
            <a:xfrm rot="16200000">
              <a:off x="8062485" y="1298212"/>
              <a:ext cx="951406" cy="355231"/>
            </a:xfrm>
            <a:prstGeom prst="trapezoid">
              <a:avLst>
                <a:gd name="adj" fmla="val 52966"/>
              </a:avLst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E28D5BC8-45BE-2B46-272B-2B4F33100A3B}"/>
                </a:ext>
              </a:extLst>
            </p:cNvPr>
            <p:cNvSpPr/>
            <p:nvPr/>
          </p:nvSpPr>
          <p:spPr>
            <a:xfrm>
              <a:off x="8512390" y="1415696"/>
              <a:ext cx="120262" cy="120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60B924E-68BB-8F18-B7EB-E4942C8DED04}"/>
                </a:ext>
              </a:extLst>
            </p:cNvPr>
            <p:cNvSpPr/>
            <p:nvPr/>
          </p:nvSpPr>
          <p:spPr>
            <a:xfrm>
              <a:off x="8599313" y="1169195"/>
              <a:ext cx="66677" cy="150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E11B05D-2740-0009-5A9E-0D41CE93AEAC}"/>
                </a:ext>
              </a:extLst>
            </p:cNvPr>
            <p:cNvSpPr/>
            <p:nvPr/>
          </p:nvSpPr>
          <p:spPr>
            <a:xfrm>
              <a:off x="8599313" y="1632389"/>
              <a:ext cx="66677" cy="150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B0BC9A7B-2F97-4194-53B5-169D804EB214}"/>
                </a:ext>
              </a:extLst>
            </p:cNvPr>
            <p:cNvSpPr/>
            <p:nvPr/>
          </p:nvSpPr>
          <p:spPr>
            <a:xfrm>
              <a:off x="8726455" y="523331"/>
              <a:ext cx="1905000" cy="1905000"/>
            </a:xfrm>
            <a:prstGeom prst="roundRect">
              <a:avLst>
                <a:gd name="adj" fmla="val 9514"/>
              </a:avLst>
            </a:prstGeom>
            <a:solidFill>
              <a:srgbClr val="00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8661D30-29C5-EB4E-61B4-58CF3CA1063C}"/>
                </a:ext>
              </a:extLst>
            </p:cNvPr>
            <p:cNvSpPr/>
            <p:nvPr/>
          </p:nvSpPr>
          <p:spPr>
            <a:xfrm>
              <a:off x="8919689" y="914012"/>
              <a:ext cx="1513646" cy="106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1895ADF-9198-1EC2-C667-B7D8EE01D2AE}"/>
                </a:ext>
              </a:extLst>
            </p:cNvPr>
            <p:cNvSpPr txBox="1"/>
            <p:nvPr/>
          </p:nvSpPr>
          <p:spPr>
            <a:xfrm>
              <a:off x="8761699" y="1103820"/>
              <a:ext cx="182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M5Stack</a:t>
              </a:r>
              <a:b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Tough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23531D37-C378-0E49-9FE1-7C256D77FE2B}"/>
              </a:ext>
            </a:extLst>
          </p:cNvPr>
          <p:cNvGrpSpPr/>
          <p:nvPr/>
        </p:nvGrpSpPr>
        <p:grpSpPr>
          <a:xfrm>
            <a:off x="10070541" y="235006"/>
            <a:ext cx="952500" cy="1905000"/>
            <a:chOff x="10092314" y="4760827"/>
            <a:chExt cx="952500" cy="1905000"/>
          </a:xfrm>
        </p:grpSpPr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C2EE567B-C433-60BB-D445-A4BDEF33BFF2}"/>
                </a:ext>
              </a:extLst>
            </p:cNvPr>
            <p:cNvSpPr/>
            <p:nvPr/>
          </p:nvSpPr>
          <p:spPr>
            <a:xfrm>
              <a:off x="10092314" y="4760827"/>
              <a:ext cx="952500" cy="1905000"/>
            </a:xfrm>
            <a:prstGeom prst="roundRect">
              <a:avLst>
                <a:gd name="adj" fmla="val 10000"/>
              </a:avLst>
            </a:prstGeom>
            <a:solidFill>
              <a:srgbClr val="EA5B24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24FC3B9-B85E-E01A-63A3-F8C7FE8FFF89}"/>
                </a:ext>
              </a:extLst>
            </p:cNvPr>
            <p:cNvSpPr/>
            <p:nvPr/>
          </p:nvSpPr>
          <p:spPr>
            <a:xfrm>
              <a:off x="10254809" y="4896626"/>
              <a:ext cx="627509" cy="9866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243AA6D2-E1C8-C7A0-2885-BF1AE6952F4C}"/>
                </a:ext>
              </a:extLst>
            </p:cNvPr>
            <p:cNvSpPr/>
            <p:nvPr/>
          </p:nvSpPr>
          <p:spPr>
            <a:xfrm>
              <a:off x="10284210" y="6099174"/>
              <a:ext cx="568705" cy="415925"/>
            </a:xfrm>
            <a:prstGeom prst="roundRect">
              <a:avLst/>
            </a:prstGeom>
            <a:solidFill>
              <a:srgbClr val="EA5B2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92588A7-36B1-18EA-A03F-2F58919BC5A3}"/>
                </a:ext>
              </a:extLst>
            </p:cNvPr>
            <p:cNvSpPr/>
            <p:nvPr/>
          </p:nvSpPr>
          <p:spPr>
            <a:xfrm>
              <a:off x="10256841" y="6441283"/>
              <a:ext cx="625477" cy="92075"/>
            </a:xfrm>
            <a:prstGeom prst="rect">
              <a:avLst/>
            </a:prstGeom>
            <a:solidFill>
              <a:srgbClr val="EA5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1BD847D8-ADA5-41B8-B2C0-136ABA077156}"/>
                </a:ext>
              </a:extLst>
            </p:cNvPr>
            <p:cNvSpPr txBox="1"/>
            <p:nvPr/>
          </p:nvSpPr>
          <p:spPr>
            <a:xfrm>
              <a:off x="10174708" y="6073059"/>
              <a:ext cx="787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>
                  <a:solidFill>
                    <a:srgbClr val="C3451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Dubai Medium" panose="020B0603030403030204" pitchFamily="34" charset="-78"/>
                </a:rPr>
                <a:t>M5</a:t>
              </a:r>
              <a:endParaRPr kumimoji="1" lang="ja-JP" altLang="en-US" sz="2800" dirty="0">
                <a:solidFill>
                  <a:srgbClr val="C3451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Dubai Medium" panose="020B0603030403030204" pitchFamily="34" charset="-7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8424B79-468C-6507-212E-AD6DC4AA26B1}"/>
                </a:ext>
              </a:extLst>
            </p:cNvPr>
            <p:cNvSpPr txBox="1"/>
            <p:nvPr/>
          </p:nvSpPr>
          <p:spPr>
            <a:xfrm>
              <a:off x="10092314" y="5164848"/>
              <a:ext cx="952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M5Stick</a:t>
              </a:r>
              <a:br>
                <a:rPr kumimoji="1"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Plus</a:t>
              </a:r>
              <a:endParaRPr kumimoji="1" lang="ja-JP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258DD63-713B-39BE-4FCF-95A0FE0F5B1C}"/>
              </a:ext>
            </a:extLst>
          </p:cNvPr>
          <p:cNvGrpSpPr/>
          <p:nvPr/>
        </p:nvGrpSpPr>
        <p:grpSpPr>
          <a:xfrm>
            <a:off x="166507" y="182327"/>
            <a:ext cx="2087386" cy="2586999"/>
            <a:chOff x="2371725" y="661987"/>
            <a:chExt cx="2087386" cy="2586999"/>
          </a:xfrm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D0BF7E0E-358E-C91C-2B31-43D72CD63EB6}"/>
                </a:ext>
              </a:extLst>
            </p:cNvPr>
            <p:cNvSpPr/>
            <p:nvPr/>
          </p:nvSpPr>
          <p:spPr>
            <a:xfrm>
              <a:off x="2371725" y="661987"/>
              <a:ext cx="2087386" cy="2586999"/>
            </a:xfrm>
            <a:prstGeom prst="roundRect">
              <a:avLst>
                <a:gd name="adj" fmla="val 5124"/>
              </a:avLst>
            </a:prstGeom>
            <a:solidFill>
              <a:srgbClr val="275732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A35C3C0C-3558-406A-8636-204A5863382C}"/>
                </a:ext>
              </a:extLst>
            </p:cNvPr>
            <p:cNvSpPr/>
            <p:nvPr/>
          </p:nvSpPr>
          <p:spPr>
            <a:xfrm>
              <a:off x="3156597" y="734354"/>
              <a:ext cx="995363" cy="541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1FFACB6-BABC-4E97-9699-F34B1108AF66}"/>
                </a:ext>
              </a:extLst>
            </p:cNvPr>
            <p:cNvSpPr/>
            <p:nvPr/>
          </p:nvSpPr>
          <p:spPr>
            <a:xfrm>
              <a:off x="3187185" y="1535958"/>
              <a:ext cx="958439" cy="1670792"/>
            </a:xfrm>
            <a:prstGeom prst="roundRect">
              <a:avLst>
                <a:gd name="adj" fmla="val 4592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F3EAFBA1-4240-55CA-7F8F-7A2B5FA9DFFB}"/>
                </a:ext>
              </a:extLst>
            </p:cNvPr>
            <p:cNvSpPr/>
            <p:nvPr/>
          </p:nvSpPr>
          <p:spPr>
            <a:xfrm>
              <a:off x="3374177" y="1535958"/>
              <a:ext cx="578488" cy="6357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4E4BC22B-D910-496B-6C47-1F4F380F5270}"/>
                </a:ext>
              </a:extLst>
            </p:cNvPr>
            <p:cNvSpPr/>
            <p:nvPr/>
          </p:nvSpPr>
          <p:spPr>
            <a:xfrm>
              <a:off x="3525542" y="2973288"/>
              <a:ext cx="262597" cy="2593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A0098DB-0312-6C4B-4D70-DD249387C04B}"/>
                </a:ext>
              </a:extLst>
            </p:cNvPr>
            <p:cNvSpPr/>
            <p:nvPr/>
          </p:nvSpPr>
          <p:spPr>
            <a:xfrm>
              <a:off x="3346715" y="1319265"/>
              <a:ext cx="631560" cy="21669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6786167-029D-22D1-DF9C-1D2ECBE5D149}"/>
                </a:ext>
              </a:extLst>
            </p:cNvPr>
            <p:cNvSpPr/>
            <p:nvPr/>
          </p:nvSpPr>
          <p:spPr>
            <a:xfrm>
              <a:off x="3320827" y="2973288"/>
              <a:ext cx="106700" cy="1382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67395FF-0077-645A-59E0-B01727F6F6F9}"/>
                </a:ext>
              </a:extLst>
            </p:cNvPr>
            <p:cNvSpPr/>
            <p:nvPr/>
          </p:nvSpPr>
          <p:spPr>
            <a:xfrm>
              <a:off x="3890990" y="2973288"/>
              <a:ext cx="106700" cy="1382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B63BB147-C8F3-A6B2-4BAF-9338266DA1D3}"/>
                </a:ext>
              </a:extLst>
            </p:cNvPr>
            <p:cNvSpPr/>
            <p:nvPr/>
          </p:nvSpPr>
          <p:spPr>
            <a:xfrm>
              <a:off x="3683173" y="2404963"/>
              <a:ext cx="106700" cy="1382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6E17197D-0C08-2280-3FC0-1C0F2198A95D}"/>
                </a:ext>
              </a:extLst>
            </p:cNvPr>
            <p:cNvSpPr/>
            <p:nvPr/>
          </p:nvSpPr>
          <p:spPr>
            <a:xfrm>
              <a:off x="3572119" y="2655045"/>
              <a:ext cx="169441" cy="1611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F6BDE9C8-EC81-C668-923C-9D1772C3901C}"/>
                </a:ext>
              </a:extLst>
            </p:cNvPr>
            <p:cNvSpPr/>
            <p:nvPr/>
          </p:nvSpPr>
          <p:spPr>
            <a:xfrm>
              <a:off x="4195000" y="730393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472CD27-BACF-5A8A-3599-3EE1281E88C8}"/>
                </a:ext>
              </a:extLst>
            </p:cNvPr>
            <p:cNvSpPr/>
            <p:nvPr/>
          </p:nvSpPr>
          <p:spPr>
            <a:xfrm>
              <a:off x="4195000" y="3008552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31098D8-AE4D-0C02-DC31-5EF790C99548}"/>
                </a:ext>
              </a:extLst>
            </p:cNvPr>
            <p:cNvSpPr/>
            <p:nvPr/>
          </p:nvSpPr>
          <p:spPr>
            <a:xfrm>
              <a:off x="2425896" y="3008552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74769BA-7850-D3DF-9FB4-A3B6F1555A89}"/>
                </a:ext>
              </a:extLst>
            </p:cNvPr>
            <p:cNvSpPr/>
            <p:nvPr/>
          </p:nvSpPr>
          <p:spPr>
            <a:xfrm>
              <a:off x="2425896" y="730393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43DF7E2-395E-86E5-06CF-67FA03FE280A}"/>
                </a:ext>
              </a:extLst>
            </p:cNvPr>
            <p:cNvSpPr/>
            <p:nvPr/>
          </p:nvSpPr>
          <p:spPr>
            <a:xfrm>
              <a:off x="2425896" y="1137859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5C932E4-C10C-9CBE-435F-412A5610BC7D}"/>
                </a:ext>
              </a:extLst>
            </p:cNvPr>
            <p:cNvSpPr/>
            <p:nvPr/>
          </p:nvSpPr>
          <p:spPr>
            <a:xfrm>
              <a:off x="2425896" y="1886159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258C0AD0-0AAF-3099-B94A-85FABAD17CE1}"/>
                </a:ext>
              </a:extLst>
            </p:cNvPr>
            <p:cNvSpPr/>
            <p:nvPr/>
          </p:nvSpPr>
          <p:spPr>
            <a:xfrm>
              <a:off x="2425896" y="2636535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FD46BBD-A977-FBA1-4001-584F9BDD13AB}"/>
                </a:ext>
              </a:extLst>
            </p:cNvPr>
            <p:cNvSpPr/>
            <p:nvPr/>
          </p:nvSpPr>
          <p:spPr>
            <a:xfrm>
              <a:off x="2690006" y="2775090"/>
              <a:ext cx="443719" cy="198198"/>
            </a:xfrm>
            <a:prstGeom prst="rect">
              <a:avLst/>
            </a:prstGeom>
            <a:solidFill>
              <a:srgbClr val="D0B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3BD9084A-4013-2A66-B82A-92F0058E7916}"/>
                </a:ext>
              </a:extLst>
            </p:cNvPr>
            <p:cNvSpPr/>
            <p:nvPr/>
          </p:nvSpPr>
          <p:spPr>
            <a:xfrm>
              <a:off x="2690005" y="3020698"/>
              <a:ext cx="394251" cy="19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5AC21130-F3D1-725F-0B14-73F3AE437143}"/>
                </a:ext>
              </a:extLst>
            </p:cNvPr>
            <p:cNvSpPr/>
            <p:nvPr/>
          </p:nvSpPr>
          <p:spPr>
            <a:xfrm>
              <a:off x="2690006" y="2236133"/>
              <a:ext cx="443719" cy="198198"/>
            </a:xfrm>
            <a:prstGeom prst="rect">
              <a:avLst/>
            </a:prstGeom>
            <a:solidFill>
              <a:srgbClr val="D0B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5787D96-9DDB-830F-F724-36342B561304}"/>
                </a:ext>
              </a:extLst>
            </p:cNvPr>
            <p:cNvSpPr/>
            <p:nvPr/>
          </p:nvSpPr>
          <p:spPr>
            <a:xfrm>
              <a:off x="2690005" y="2484184"/>
              <a:ext cx="394251" cy="19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D4918980-7955-DBF9-2E3C-ED9EA298E927}"/>
                </a:ext>
              </a:extLst>
            </p:cNvPr>
            <p:cNvSpPr/>
            <p:nvPr/>
          </p:nvSpPr>
          <p:spPr>
            <a:xfrm>
              <a:off x="2690006" y="1695834"/>
              <a:ext cx="443719" cy="198198"/>
            </a:xfrm>
            <a:prstGeom prst="rect">
              <a:avLst/>
            </a:prstGeom>
            <a:solidFill>
              <a:srgbClr val="D0B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4AB02D3-5461-33F3-6E92-139CBDA1B81E}"/>
                </a:ext>
              </a:extLst>
            </p:cNvPr>
            <p:cNvSpPr/>
            <p:nvPr/>
          </p:nvSpPr>
          <p:spPr>
            <a:xfrm>
              <a:off x="2690005" y="1939886"/>
              <a:ext cx="394251" cy="19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3368694-990E-9EF6-ECED-1AD192800326}"/>
                </a:ext>
              </a:extLst>
            </p:cNvPr>
            <p:cNvSpPr/>
            <p:nvPr/>
          </p:nvSpPr>
          <p:spPr>
            <a:xfrm>
              <a:off x="2690006" y="914012"/>
              <a:ext cx="443719" cy="198198"/>
            </a:xfrm>
            <a:prstGeom prst="rect">
              <a:avLst/>
            </a:prstGeom>
            <a:solidFill>
              <a:srgbClr val="D0B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C657E702-9567-39C4-E939-D9A1FA31591F}"/>
                </a:ext>
              </a:extLst>
            </p:cNvPr>
            <p:cNvSpPr/>
            <p:nvPr/>
          </p:nvSpPr>
          <p:spPr>
            <a:xfrm>
              <a:off x="2690005" y="1217585"/>
              <a:ext cx="394251" cy="19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DB466EC-B3A2-5598-5B94-E0086FA0F954}"/>
                </a:ext>
              </a:extLst>
            </p:cNvPr>
            <p:cNvSpPr txBox="1"/>
            <p:nvPr/>
          </p:nvSpPr>
          <p:spPr>
            <a:xfrm>
              <a:off x="3144376" y="689945"/>
              <a:ext cx="1001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ESP32</a:t>
              </a:r>
              <a:b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Devkit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CFA0C3-C33B-42DF-1CD9-610D0F7641A5}"/>
              </a:ext>
            </a:extLst>
          </p:cNvPr>
          <p:cNvGrpSpPr/>
          <p:nvPr/>
        </p:nvGrpSpPr>
        <p:grpSpPr>
          <a:xfrm>
            <a:off x="2508874" y="2394529"/>
            <a:ext cx="1981200" cy="1580354"/>
            <a:chOff x="2402350" y="3775076"/>
            <a:chExt cx="1981200" cy="1580354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B3D9677-D120-64E9-1A22-4B369788DF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0499" y="3775076"/>
              <a:ext cx="159851" cy="0"/>
            </a:xfrm>
            <a:prstGeom prst="line">
              <a:avLst/>
            </a:prstGeom>
            <a:ln w="28575" cap="sq">
              <a:solidFill>
                <a:srgbClr val="4472C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21FA9E5-3240-D1F2-1C0D-161980CCC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074" y="3775076"/>
              <a:ext cx="159851" cy="0"/>
            </a:xfrm>
            <a:prstGeom prst="line">
              <a:avLst/>
            </a:prstGeom>
            <a:ln w="28575" cap="sq">
              <a:solidFill>
                <a:srgbClr val="4472C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3ED0DDA5-F4B9-A04F-7AD3-24E7C996F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5205" y="3775076"/>
              <a:ext cx="159851" cy="0"/>
            </a:xfrm>
            <a:prstGeom prst="line">
              <a:avLst/>
            </a:prstGeom>
            <a:ln w="28575" cap="sq">
              <a:solidFill>
                <a:srgbClr val="4472C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72AB8301-A0A9-33AE-D051-F106C6163C20}"/>
                </a:ext>
              </a:extLst>
            </p:cNvPr>
            <p:cNvSpPr/>
            <p:nvPr/>
          </p:nvSpPr>
          <p:spPr>
            <a:xfrm>
              <a:off x="2402350" y="3795713"/>
              <a:ext cx="1981200" cy="1559717"/>
            </a:xfrm>
            <a:prstGeom prst="roundRect">
              <a:avLst>
                <a:gd name="adj" fmla="val 4671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99E6AFB7-D40E-514E-CC7D-7DBF13DDAE8F}"/>
                </a:ext>
              </a:extLst>
            </p:cNvPr>
            <p:cNvSpPr/>
            <p:nvPr/>
          </p:nvSpPr>
          <p:spPr>
            <a:xfrm>
              <a:off x="2465040" y="3850672"/>
              <a:ext cx="1855820" cy="1327240"/>
            </a:xfrm>
            <a:prstGeom prst="roundRect">
              <a:avLst>
                <a:gd name="adj" fmla="val 4671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6D746292-A020-1218-F63D-33BF0B9776A4}"/>
                </a:ext>
              </a:extLst>
            </p:cNvPr>
            <p:cNvCxnSpPr>
              <a:cxnSpLocks/>
            </p:cNvCxnSpPr>
            <p:nvPr/>
          </p:nvCxnSpPr>
          <p:spPr>
            <a:xfrm>
              <a:off x="2552629" y="5233988"/>
              <a:ext cx="0" cy="54768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CA86552-D9FA-7394-93BF-DADEBC78E520}"/>
                </a:ext>
              </a:extLst>
            </p:cNvPr>
            <p:cNvCxnSpPr>
              <a:cxnSpLocks/>
            </p:cNvCxnSpPr>
            <p:nvPr/>
          </p:nvCxnSpPr>
          <p:spPr>
            <a:xfrm>
              <a:off x="2621642" y="5233988"/>
              <a:ext cx="0" cy="54768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1128B6BA-ABE7-B17C-16CB-9378261A78DD}"/>
                </a:ext>
              </a:extLst>
            </p:cNvPr>
            <p:cNvCxnSpPr>
              <a:cxnSpLocks/>
            </p:cNvCxnSpPr>
            <p:nvPr/>
          </p:nvCxnSpPr>
          <p:spPr>
            <a:xfrm>
              <a:off x="2690005" y="5233988"/>
              <a:ext cx="0" cy="54768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9251F938-9DB7-BDEB-83A5-FCADE07CBF48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42" y="5233988"/>
              <a:ext cx="0" cy="54768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316D27A6-5951-4043-B5E4-4556E94D2E6E}"/>
                </a:ext>
              </a:extLst>
            </p:cNvPr>
            <p:cNvSpPr/>
            <p:nvPr/>
          </p:nvSpPr>
          <p:spPr>
            <a:xfrm>
              <a:off x="4033056" y="5067301"/>
              <a:ext cx="225136" cy="2251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F78EC428-0D35-749C-0D66-E7D1D3DEE1BE}"/>
                </a:ext>
              </a:extLst>
            </p:cNvPr>
            <p:cNvSpPr txBox="1"/>
            <p:nvPr/>
          </p:nvSpPr>
          <p:spPr>
            <a:xfrm>
              <a:off x="2478760" y="4286993"/>
              <a:ext cx="1829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Wio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Terminal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3F4A33E-409D-283E-E18A-B5D34472C42B}"/>
              </a:ext>
            </a:extLst>
          </p:cNvPr>
          <p:cNvGrpSpPr/>
          <p:nvPr/>
        </p:nvGrpSpPr>
        <p:grpSpPr>
          <a:xfrm>
            <a:off x="4833305" y="2415166"/>
            <a:ext cx="2149009" cy="3361000"/>
            <a:chOff x="4678874" y="1434883"/>
            <a:chExt cx="2149009" cy="3361000"/>
          </a:xfrm>
        </p:grpSpPr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4ED4038F-84EA-DDE0-F8B2-75996C86AF36}"/>
                </a:ext>
              </a:extLst>
            </p:cNvPr>
            <p:cNvSpPr/>
            <p:nvPr/>
          </p:nvSpPr>
          <p:spPr>
            <a:xfrm>
              <a:off x="4679805" y="1434883"/>
              <a:ext cx="2148078" cy="3361000"/>
            </a:xfrm>
            <a:prstGeom prst="roundRect">
              <a:avLst>
                <a:gd name="adj" fmla="val 9514"/>
              </a:avLst>
            </a:prstGeom>
            <a:solidFill>
              <a:schemeClr val="bg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AE17CBE5-DCFD-B421-C351-733DBDDC7608}"/>
                </a:ext>
              </a:extLst>
            </p:cNvPr>
            <p:cNvGrpSpPr/>
            <p:nvPr/>
          </p:nvGrpSpPr>
          <p:grpSpPr>
            <a:xfrm>
              <a:off x="5206342" y="2633326"/>
              <a:ext cx="1094073" cy="202015"/>
              <a:chOff x="5972762" y="4229491"/>
              <a:chExt cx="1094073" cy="202015"/>
            </a:xfrm>
          </p:grpSpPr>
          <p:sp>
            <p:nvSpPr>
              <p:cNvPr id="114" name="四角形: 角を丸くする 113">
                <a:extLst>
                  <a:ext uri="{FF2B5EF4-FFF2-40B4-BE49-F238E27FC236}">
                    <a16:creationId xmlns:a16="http://schemas.microsoft.com/office/drawing/2014/main" id="{C57CB152-BC99-69CB-F3F6-12EED0EE6BAD}"/>
                  </a:ext>
                </a:extLst>
              </p:cNvPr>
              <p:cNvSpPr/>
              <p:nvPr/>
            </p:nvSpPr>
            <p:spPr>
              <a:xfrm>
                <a:off x="6363246" y="4229491"/>
                <a:ext cx="313105" cy="202015"/>
              </a:xfrm>
              <a:prstGeom prst="roundRect">
                <a:avLst>
                  <a:gd name="adj" fmla="val 2160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DCC38BEC-09AC-C0E7-C686-F07BB0B63348}"/>
                  </a:ext>
                </a:extLst>
              </p:cNvPr>
              <p:cNvSpPr/>
              <p:nvPr/>
            </p:nvSpPr>
            <p:spPr>
              <a:xfrm>
                <a:off x="5972762" y="4229491"/>
                <a:ext cx="313105" cy="202015"/>
              </a:xfrm>
              <a:prstGeom prst="roundRect">
                <a:avLst>
                  <a:gd name="adj" fmla="val 2003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64A1AB-2356-D39F-CAAF-B1FF2C1D96D2}"/>
                  </a:ext>
                </a:extLst>
              </p:cNvPr>
              <p:cNvSpPr/>
              <p:nvPr/>
            </p:nvSpPr>
            <p:spPr>
              <a:xfrm>
                <a:off x="6753730" y="4229491"/>
                <a:ext cx="313105" cy="202015"/>
              </a:xfrm>
              <a:prstGeom prst="roundRect">
                <a:avLst>
                  <a:gd name="adj" fmla="val 2160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5EBAECF-CC3E-235B-7A76-9D76124A8DE6}"/>
                </a:ext>
              </a:extLst>
            </p:cNvPr>
            <p:cNvSpPr/>
            <p:nvPr/>
          </p:nvSpPr>
          <p:spPr>
            <a:xfrm rot="16200000">
              <a:off x="5439625" y="1728729"/>
              <a:ext cx="627509" cy="986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C2332515-2D4D-7C59-B099-1C9D0C2C59B2}"/>
                </a:ext>
              </a:extLst>
            </p:cNvPr>
            <p:cNvSpPr txBox="1"/>
            <p:nvPr/>
          </p:nvSpPr>
          <p:spPr>
            <a:xfrm>
              <a:off x="5195788" y="1898888"/>
              <a:ext cx="1116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</a:t>
              </a:r>
              <a:b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C84EAB8F-2720-5DBE-0C11-9E65926742AD}"/>
                </a:ext>
              </a:extLst>
            </p:cNvPr>
            <p:cNvSpPr/>
            <p:nvPr/>
          </p:nvSpPr>
          <p:spPr>
            <a:xfrm>
              <a:off x="4772026" y="1528763"/>
              <a:ext cx="219075" cy="2190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45E5B42-977B-6F74-837E-F2C44356FC72}"/>
                </a:ext>
              </a:extLst>
            </p:cNvPr>
            <p:cNvSpPr/>
            <p:nvPr/>
          </p:nvSpPr>
          <p:spPr>
            <a:xfrm>
              <a:off x="6519864" y="1528763"/>
              <a:ext cx="219075" cy="2190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B99692D-1B42-7FE3-0AAA-8175C46824EE}"/>
                </a:ext>
              </a:extLst>
            </p:cNvPr>
            <p:cNvSpPr/>
            <p:nvPr/>
          </p:nvSpPr>
          <p:spPr>
            <a:xfrm>
              <a:off x="4772026" y="4471976"/>
              <a:ext cx="219075" cy="2190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7DB354BF-EACE-38FB-BD73-50C1457C91C2}"/>
                </a:ext>
              </a:extLst>
            </p:cNvPr>
            <p:cNvSpPr/>
            <p:nvPr/>
          </p:nvSpPr>
          <p:spPr>
            <a:xfrm>
              <a:off x="6519864" y="4471976"/>
              <a:ext cx="219075" cy="2190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弧 85">
              <a:extLst>
                <a:ext uri="{FF2B5EF4-FFF2-40B4-BE49-F238E27FC236}">
                  <a16:creationId xmlns:a16="http://schemas.microsoft.com/office/drawing/2014/main" id="{5C5EE376-304E-BB4B-5269-A0DE377478C5}"/>
                </a:ext>
              </a:extLst>
            </p:cNvPr>
            <p:cNvSpPr/>
            <p:nvPr/>
          </p:nvSpPr>
          <p:spPr>
            <a:xfrm>
              <a:off x="5410756" y="3425346"/>
              <a:ext cx="685244" cy="685242"/>
            </a:xfrm>
            <a:prstGeom prst="arc">
              <a:avLst>
                <a:gd name="adj1" fmla="val 18952982"/>
                <a:gd name="adj2" fmla="val 13434503"/>
              </a:avLst>
            </a:prstGeom>
            <a:ln w="38100" cap="rnd">
              <a:gradFill flip="none" rotWithShape="1">
                <a:gsLst>
                  <a:gs pos="0">
                    <a:srgbClr val="040DD0">
                      <a:lumMod val="99000"/>
                    </a:srgbClr>
                  </a:gs>
                  <a:gs pos="100000">
                    <a:srgbClr val="010ADF">
                      <a:alpha val="94000"/>
                      <a:lumMod val="45000"/>
                      <a:lumOff val="55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1856805F-6BDF-0FE9-BD63-2DEC3B3EEDC1}"/>
                </a:ext>
              </a:extLst>
            </p:cNvPr>
            <p:cNvSpPr txBox="1"/>
            <p:nvPr/>
          </p:nvSpPr>
          <p:spPr>
            <a:xfrm>
              <a:off x="5361629" y="4272663"/>
              <a:ext cx="787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Dubai Medium" panose="020B0603030403030204" pitchFamily="34" charset="-78"/>
                </a:rPr>
                <a:t>M5</a:t>
              </a:r>
              <a:endParaRPr kumimoji="1" lang="ja-JP" altLang="en-US" sz="28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Dubai Medium" panose="020B0603030403030204" pitchFamily="34" charset="-78"/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95DD9B4D-DAC9-EE70-BE98-0FCA93C4013B}"/>
                </a:ext>
              </a:extLst>
            </p:cNvPr>
            <p:cNvCxnSpPr/>
            <p:nvPr/>
          </p:nvCxnSpPr>
          <p:spPr>
            <a:xfrm>
              <a:off x="5753377" y="3425346"/>
              <a:ext cx="0" cy="271462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F9593387-6A32-DC02-E560-B1F81EBC6752}"/>
                </a:ext>
              </a:extLst>
            </p:cNvPr>
            <p:cNvCxnSpPr>
              <a:cxnSpLocks/>
            </p:cNvCxnSpPr>
            <p:nvPr/>
          </p:nvCxnSpPr>
          <p:spPr>
            <a:xfrm>
              <a:off x="4985028" y="2863916"/>
              <a:ext cx="0" cy="1724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770EA338-6FA6-3E67-753E-5D04E7552B22}"/>
                </a:ext>
              </a:extLst>
            </p:cNvPr>
            <p:cNvCxnSpPr>
              <a:cxnSpLocks/>
            </p:cNvCxnSpPr>
            <p:nvPr/>
          </p:nvCxnSpPr>
          <p:spPr>
            <a:xfrm>
              <a:off x="4985028" y="3425346"/>
              <a:ext cx="0" cy="1724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A3C3E8E2-4294-4ECF-E214-C1054E32D248}"/>
                </a:ext>
              </a:extLst>
            </p:cNvPr>
            <p:cNvCxnSpPr>
              <a:cxnSpLocks/>
            </p:cNvCxnSpPr>
            <p:nvPr/>
          </p:nvCxnSpPr>
          <p:spPr>
            <a:xfrm>
              <a:off x="4985028" y="3997793"/>
              <a:ext cx="0" cy="1724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CE6BA35F-48F2-AE99-AF99-78DF8DAD51AA}"/>
                </a:ext>
              </a:extLst>
            </p:cNvPr>
            <p:cNvCxnSpPr>
              <a:cxnSpLocks/>
            </p:cNvCxnSpPr>
            <p:nvPr/>
          </p:nvCxnSpPr>
          <p:spPr>
            <a:xfrm>
              <a:off x="6529032" y="2863916"/>
              <a:ext cx="0" cy="1724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9D32CE8B-1444-FA45-C79B-543768E02E95}"/>
                </a:ext>
              </a:extLst>
            </p:cNvPr>
            <p:cNvCxnSpPr>
              <a:cxnSpLocks/>
            </p:cNvCxnSpPr>
            <p:nvPr/>
          </p:nvCxnSpPr>
          <p:spPr>
            <a:xfrm>
              <a:off x="6529032" y="3425346"/>
              <a:ext cx="0" cy="1724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F3D461C6-FA08-1DD4-470E-3A148D6A6C0C}"/>
                </a:ext>
              </a:extLst>
            </p:cNvPr>
            <p:cNvCxnSpPr>
              <a:cxnSpLocks/>
            </p:cNvCxnSpPr>
            <p:nvPr/>
          </p:nvCxnSpPr>
          <p:spPr>
            <a:xfrm>
              <a:off x="6529032" y="3997793"/>
              <a:ext cx="0" cy="1724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台形 101">
              <a:extLst>
                <a:ext uri="{FF2B5EF4-FFF2-40B4-BE49-F238E27FC236}">
                  <a16:creationId xmlns:a16="http://schemas.microsoft.com/office/drawing/2014/main" id="{7D9184DD-1F77-771B-CFEE-A371DC56EC91}"/>
                </a:ext>
              </a:extLst>
            </p:cNvPr>
            <p:cNvSpPr/>
            <p:nvPr/>
          </p:nvSpPr>
          <p:spPr>
            <a:xfrm rot="5400000">
              <a:off x="4556634" y="2903540"/>
              <a:ext cx="337632" cy="93151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台形 102">
              <a:extLst>
                <a:ext uri="{FF2B5EF4-FFF2-40B4-BE49-F238E27FC236}">
                  <a16:creationId xmlns:a16="http://schemas.microsoft.com/office/drawing/2014/main" id="{838916E2-9034-1437-0378-542C3C992D99}"/>
                </a:ext>
              </a:extLst>
            </p:cNvPr>
            <p:cNvSpPr/>
            <p:nvPr/>
          </p:nvSpPr>
          <p:spPr>
            <a:xfrm rot="5400000">
              <a:off x="4556634" y="3464971"/>
              <a:ext cx="337632" cy="93151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台形 103">
              <a:extLst>
                <a:ext uri="{FF2B5EF4-FFF2-40B4-BE49-F238E27FC236}">
                  <a16:creationId xmlns:a16="http://schemas.microsoft.com/office/drawing/2014/main" id="{38223F80-8BAF-75A5-DAE1-3C5999A1063E}"/>
                </a:ext>
              </a:extLst>
            </p:cNvPr>
            <p:cNvSpPr/>
            <p:nvPr/>
          </p:nvSpPr>
          <p:spPr>
            <a:xfrm rot="5400000">
              <a:off x="4556634" y="4037418"/>
              <a:ext cx="337632" cy="93151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台形 107">
              <a:extLst>
                <a:ext uri="{FF2B5EF4-FFF2-40B4-BE49-F238E27FC236}">
                  <a16:creationId xmlns:a16="http://schemas.microsoft.com/office/drawing/2014/main" id="{2CBCAAD0-8DB7-A659-897F-EA0A70CC8E8C}"/>
                </a:ext>
              </a:extLst>
            </p:cNvPr>
            <p:cNvSpPr/>
            <p:nvPr/>
          </p:nvSpPr>
          <p:spPr>
            <a:xfrm rot="16200000" flipH="1">
              <a:off x="6611559" y="2903541"/>
              <a:ext cx="337632" cy="93151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台形 108">
              <a:extLst>
                <a:ext uri="{FF2B5EF4-FFF2-40B4-BE49-F238E27FC236}">
                  <a16:creationId xmlns:a16="http://schemas.microsoft.com/office/drawing/2014/main" id="{8DE2C1DC-0C4B-FAAE-E875-3AEFB4797822}"/>
                </a:ext>
              </a:extLst>
            </p:cNvPr>
            <p:cNvSpPr/>
            <p:nvPr/>
          </p:nvSpPr>
          <p:spPr>
            <a:xfrm rot="16200000" flipH="1">
              <a:off x="6611559" y="3464972"/>
              <a:ext cx="337632" cy="93151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台形 109">
              <a:extLst>
                <a:ext uri="{FF2B5EF4-FFF2-40B4-BE49-F238E27FC236}">
                  <a16:creationId xmlns:a16="http://schemas.microsoft.com/office/drawing/2014/main" id="{84129FAD-38E7-CA7C-6915-747BF8D07936}"/>
                </a:ext>
              </a:extLst>
            </p:cNvPr>
            <p:cNvSpPr/>
            <p:nvPr/>
          </p:nvSpPr>
          <p:spPr>
            <a:xfrm rot="16200000" flipH="1">
              <a:off x="6611559" y="4037419"/>
              <a:ext cx="337632" cy="93151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台形 110">
              <a:extLst>
                <a:ext uri="{FF2B5EF4-FFF2-40B4-BE49-F238E27FC236}">
                  <a16:creationId xmlns:a16="http://schemas.microsoft.com/office/drawing/2014/main" id="{7BA350F2-9C81-9E1A-A2A4-5C29289F0878}"/>
                </a:ext>
              </a:extLst>
            </p:cNvPr>
            <p:cNvSpPr/>
            <p:nvPr/>
          </p:nvSpPr>
          <p:spPr>
            <a:xfrm rot="10800000" flipH="1">
              <a:off x="5385583" y="1434883"/>
              <a:ext cx="734372" cy="65736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5D05FED0-4C0F-CD6D-876D-856644EF2184}"/>
                </a:ext>
              </a:extLst>
            </p:cNvPr>
            <p:cNvSpPr/>
            <p:nvPr/>
          </p:nvSpPr>
          <p:spPr>
            <a:xfrm>
              <a:off x="5509812" y="1500619"/>
              <a:ext cx="477498" cy="4076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二等辺三角形 112">
              <a:extLst>
                <a:ext uri="{FF2B5EF4-FFF2-40B4-BE49-F238E27FC236}">
                  <a16:creationId xmlns:a16="http://schemas.microsoft.com/office/drawing/2014/main" id="{182A673F-EDB7-9D80-74E2-31245F8ED096}"/>
                </a:ext>
              </a:extLst>
            </p:cNvPr>
            <p:cNvSpPr/>
            <p:nvPr/>
          </p:nvSpPr>
          <p:spPr>
            <a:xfrm>
              <a:off x="5676924" y="1605578"/>
              <a:ext cx="152906" cy="13181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3A16259A-CB0C-CB0E-0CEA-721123F611D8}"/>
              </a:ext>
            </a:extLst>
          </p:cNvPr>
          <p:cNvGrpSpPr/>
          <p:nvPr/>
        </p:nvGrpSpPr>
        <p:grpSpPr>
          <a:xfrm>
            <a:off x="7278714" y="2415166"/>
            <a:ext cx="2197305" cy="3361000"/>
            <a:chOff x="4834236" y="2415166"/>
            <a:chExt cx="2197305" cy="3361000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137613EF-4C1C-AFBB-8D8B-A61DCE894B20}"/>
                </a:ext>
              </a:extLst>
            </p:cNvPr>
            <p:cNvSpPr/>
            <p:nvPr/>
          </p:nvSpPr>
          <p:spPr>
            <a:xfrm>
              <a:off x="6985822" y="3917156"/>
              <a:ext cx="45719" cy="1504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四角形: 角を丸くする 118">
              <a:extLst>
                <a:ext uri="{FF2B5EF4-FFF2-40B4-BE49-F238E27FC236}">
                  <a16:creationId xmlns:a16="http://schemas.microsoft.com/office/drawing/2014/main" id="{436F9375-9A4F-E21E-E2C8-40BD06B6D555}"/>
                </a:ext>
              </a:extLst>
            </p:cNvPr>
            <p:cNvSpPr/>
            <p:nvPr/>
          </p:nvSpPr>
          <p:spPr>
            <a:xfrm>
              <a:off x="4834236" y="2415166"/>
              <a:ext cx="2148078" cy="3361000"/>
            </a:xfrm>
            <a:prstGeom prst="roundRect">
              <a:avLst>
                <a:gd name="adj" fmla="val 348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87C06EDA-2C6E-A061-84EB-2B204D3765DE}"/>
                </a:ext>
              </a:extLst>
            </p:cNvPr>
            <p:cNvSpPr/>
            <p:nvPr/>
          </p:nvSpPr>
          <p:spPr>
            <a:xfrm rot="16200000">
              <a:off x="4486738" y="3034315"/>
              <a:ext cx="2842146" cy="1879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3E7F2121-4949-D1D9-0F9C-76E16FAA5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240" y="2552812"/>
              <a:ext cx="1879142" cy="28421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D7C71F02-598F-FAE2-2D80-C7BB3B571D6D}"/>
                </a:ext>
              </a:extLst>
            </p:cNvPr>
            <p:cNvSpPr txBox="1"/>
            <p:nvPr/>
          </p:nvSpPr>
          <p:spPr>
            <a:xfrm>
              <a:off x="5349755" y="3501657"/>
              <a:ext cx="1116112" cy="83099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</a:t>
              </a:r>
              <a:br>
                <a:rPr kumimoji="1" lang="en-US" altLang="ja-JP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Paper</a:t>
              </a:r>
              <a:endPara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83EED215-30CB-1E88-D7D6-04B5FAD9DD91}"/>
              </a:ext>
            </a:extLst>
          </p:cNvPr>
          <p:cNvGrpSpPr/>
          <p:nvPr/>
        </p:nvGrpSpPr>
        <p:grpSpPr>
          <a:xfrm>
            <a:off x="270254" y="3018327"/>
            <a:ext cx="1905000" cy="2366320"/>
            <a:chOff x="5143500" y="3018327"/>
            <a:chExt cx="1905000" cy="2366320"/>
          </a:xfrm>
        </p:grpSpPr>
        <p:sp>
          <p:nvSpPr>
            <p:cNvPr id="14" name="四角形: 上の 2 つの角を丸める 13">
              <a:extLst>
                <a:ext uri="{FF2B5EF4-FFF2-40B4-BE49-F238E27FC236}">
                  <a16:creationId xmlns:a16="http://schemas.microsoft.com/office/drawing/2014/main" id="{183F93A2-6332-2E4B-D87D-531A8E7B7D64}"/>
                </a:ext>
              </a:extLst>
            </p:cNvPr>
            <p:cNvSpPr/>
            <p:nvPr/>
          </p:nvSpPr>
          <p:spPr>
            <a:xfrm>
              <a:off x="5418052" y="3018327"/>
              <a:ext cx="263728" cy="2306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3B12B94-31CF-2E6A-01F9-109E558E6AF9}"/>
                </a:ext>
              </a:extLst>
            </p:cNvPr>
            <p:cNvSpPr/>
            <p:nvPr/>
          </p:nvSpPr>
          <p:spPr>
            <a:xfrm>
              <a:off x="5475592" y="3084176"/>
              <a:ext cx="148648" cy="148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四角形: 上の 2 つの角を丸める 18">
              <a:extLst>
                <a:ext uri="{FF2B5EF4-FFF2-40B4-BE49-F238E27FC236}">
                  <a16:creationId xmlns:a16="http://schemas.microsoft.com/office/drawing/2014/main" id="{621959BD-41A0-5F00-E155-7B972CBBDF4F}"/>
                </a:ext>
              </a:extLst>
            </p:cNvPr>
            <p:cNvSpPr/>
            <p:nvPr/>
          </p:nvSpPr>
          <p:spPr>
            <a:xfrm>
              <a:off x="6510220" y="3018327"/>
              <a:ext cx="263728" cy="2306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4E66041-249F-C113-4679-146142B00390}"/>
                </a:ext>
              </a:extLst>
            </p:cNvPr>
            <p:cNvSpPr/>
            <p:nvPr/>
          </p:nvSpPr>
          <p:spPr>
            <a:xfrm>
              <a:off x="6567760" y="3084176"/>
              <a:ext cx="148648" cy="148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四角形: 上の 2 つの角を丸める 25">
              <a:extLst>
                <a:ext uri="{FF2B5EF4-FFF2-40B4-BE49-F238E27FC236}">
                  <a16:creationId xmlns:a16="http://schemas.microsoft.com/office/drawing/2014/main" id="{3D25D157-DCD2-5FD1-03CD-ADEC2FF7C30C}"/>
                </a:ext>
              </a:extLst>
            </p:cNvPr>
            <p:cNvSpPr/>
            <p:nvPr/>
          </p:nvSpPr>
          <p:spPr>
            <a:xfrm rot="10800000">
              <a:off x="6510221" y="5153987"/>
              <a:ext cx="263728" cy="2306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9EB31817-5536-B895-B117-E73806CF43FC}"/>
                </a:ext>
              </a:extLst>
            </p:cNvPr>
            <p:cNvSpPr/>
            <p:nvPr/>
          </p:nvSpPr>
          <p:spPr>
            <a:xfrm rot="10800000">
              <a:off x="6567761" y="5170150"/>
              <a:ext cx="148648" cy="148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四角形: 上の 2 つの角を丸める 27">
              <a:extLst>
                <a:ext uri="{FF2B5EF4-FFF2-40B4-BE49-F238E27FC236}">
                  <a16:creationId xmlns:a16="http://schemas.microsoft.com/office/drawing/2014/main" id="{E2F7C81B-55FC-A3A3-FF71-EA4862761964}"/>
                </a:ext>
              </a:extLst>
            </p:cNvPr>
            <p:cNvSpPr/>
            <p:nvPr/>
          </p:nvSpPr>
          <p:spPr>
            <a:xfrm rot="10800000">
              <a:off x="5418052" y="5150659"/>
              <a:ext cx="263728" cy="2306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CE2668CE-D885-C581-128F-1D07833507C4}"/>
                </a:ext>
              </a:extLst>
            </p:cNvPr>
            <p:cNvSpPr/>
            <p:nvPr/>
          </p:nvSpPr>
          <p:spPr>
            <a:xfrm rot="10800000">
              <a:off x="5475592" y="5166822"/>
              <a:ext cx="148648" cy="148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9F26A342-D941-9129-44FC-A3D1385E5418}"/>
                </a:ext>
              </a:extLst>
            </p:cNvPr>
            <p:cNvSpPr/>
            <p:nvPr/>
          </p:nvSpPr>
          <p:spPr>
            <a:xfrm>
              <a:off x="5143500" y="3248987"/>
              <a:ext cx="1905000" cy="1905000"/>
            </a:xfrm>
            <a:prstGeom prst="roundRect">
              <a:avLst>
                <a:gd name="adj" fmla="val 9514"/>
              </a:avLst>
            </a:prstGeom>
            <a:solidFill>
              <a:srgbClr val="000000"/>
            </a:solidFill>
            <a:ln w="38100">
              <a:solidFill>
                <a:srgbClr val="6C89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9E0F985A-DBD9-B6EE-1605-8E079ABD6F6A}"/>
                </a:ext>
              </a:extLst>
            </p:cNvPr>
            <p:cNvSpPr/>
            <p:nvPr/>
          </p:nvSpPr>
          <p:spPr>
            <a:xfrm>
              <a:off x="5336734" y="3639668"/>
              <a:ext cx="1513646" cy="106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DBF2204-1D7D-4CCF-3F96-9A5FD6409750}"/>
                </a:ext>
              </a:extLst>
            </p:cNvPr>
            <p:cNvSpPr txBox="1"/>
            <p:nvPr/>
          </p:nvSpPr>
          <p:spPr>
            <a:xfrm>
              <a:off x="5178744" y="3829476"/>
              <a:ext cx="182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M5Stack</a:t>
              </a:r>
              <a:b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CoreS3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E04A9118-680D-DA04-6213-68C9E0A26993}"/>
                </a:ext>
              </a:extLst>
            </p:cNvPr>
            <p:cNvSpPr/>
            <p:nvPr/>
          </p:nvSpPr>
          <p:spPr>
            <a:xfrm>
              <a:off x="6008484" y="4845541"/>
              <a:ext cx="169372" cy="1693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BAC73F97-BA1D-32C3-5635-5A4FAD0D5B24}"/>
                </a:ext>
              </a:extLst>
            </p:cNvPr>
            <p:cNvSpPr/>
            <p:nvPr/>
          </p:nvSpPr>
          <p:spPr>
            <a:xfrm>
              <a:off x="6049413" y="4886470"/>
              <a:ext cx="87515" cy="87515"/>
            </a:xfrm>
            <a:prstGeom prst="ellipse">
              <a:avLst/>
            </a:prstGeom>
            <a:solidFill>
              <a:srgbClr val="3B4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E013DEAA-D88F-43A5-0C94-29B210660103}"/>
                </a:ext>
              </a:extLst>
            </p:cNvPr>
            <p:cNvSpPr/>
            <p:nvPr/>
          </p:nvSpPr>
          <p:spPr>
            <a:xfrm>
              <a:off x="6332638" y="49050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C8E78F2A-9766-D7FE-8261-8D65893A7012}"/>
                </a:ext>
              </a:extLst>
            </p:cNvPr>
            <p:cNvSpPr/>
            <p:nvPr/>
          </p:nvSpPr>
          <p:spPr>
            <a:xfrm>
              <a:off x="6435567" y="49050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74454FE1-9E48-6781-77F6-3FF92C489448}"/>
              </a:ext>
            </a:extLst>
          </p:cNvPr>
          <p:cNvGrpSpPr/>
          <p:nvPr/>
        </p:nvGrpSpPr>
        <p:grpSpPr>
          <a:xfrm>
            <a:off x="9915846" y="2394529"/>
            <a:ext cx="1311674" cy="1357394"/>
            <a:chOff x="9915846" y="2394529"/>
            <a:chExt cx="1311674" cy="1357394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F5D49E5-6101-52CC-8EFC-7B68A2CC865C}"/>
                </a:ext>
              </a:extLst>
            </p:cNvPr>
            <p:cNvSpPr/>
            <p:nvPr/>
          </p:nvSpPr>
          <p:spPr>
            <a:xfrm>
              <a:off x="10915393" y="3706204"/>
              <a:ext cx="124161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EE5C09A2-4D8A-B9C7-48A2-80EDCCD479F3}"/>
                </a:ext>
              </a:extLst>
            </p:cNvPr>
            <p:cNvSpPr/>
            <p:nvPr/>
          </p:nvSpPr>
          <p:spPr>
            <a:xfrm>
              <a:off x="10099654" y="3706204"/>
              <a:ext cx="12416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DD85889D-7ECB-1F15-7D0D-9CEB5192BACB}"/>
                </a:ext>
              </a:extLst>
            </p:cNvPr>
            <p:cNvSpPr/>
            <p:nvPr/>
          </p:nvSpPr>
          <p:spPr>
            <a:xfrm flipH="1">
              <a:off x="10161733" y="370588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65B86946-4844-1A8B-CBDF-A955F45EAB39}"/>
                </a:ext>
              </a:extLst>
            </p:cNvPr>
            <p:cNvSpPr/>
            <p:nvPr/>
          </p:nvSpPr>
          <p:spPr>
            <a:xfrm flipH="1">
              <a:off x="10826888" y="370620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2CA51711-2B48-0F6F-0C3E-95AA96FA276C}"/>
                </a:ext>
              </a:extLst>
            </p:cNvPr>
            <p:cNvSpPr/>
            <p:nvPr/>
          </p:nvSpPr>
          <p:spPr>
            <a:xfrm flipH="1">
              <a:off x="10440862" y="370588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F6EFD564-E2CA-D351-F17A-C88230B34352}"/>
                </a:ext>
              </a:extLst>
            </p:cNvPr>
            <p:cNvSpPr/>
            <p:nvPr/>
          </p:nvSpPr>
          <p:spPr>
            <a:xfrm flipH="1">
              <a:off x="10300094" y="370620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0760A6C3-F245-F935-CB06-B345F17BF552}"/>
                </a:ext>
              </a:extLst>
            </p:cNvPr>
            <p:cNvSpPr/>
            <p:nvPr/>
          </p:nvSpPr>
          <p:spPr>
            <a:xfrm flipH="1">
              <a:off x="10716272" y="370572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AE90FB9C-DA02-4863-4B19-EC8517904CBB}"/>
                </a:ext>
              </a:extLst>
            </p:cNvPr>
            <p:cNvSpPr/>
            <p:nvPr/>
          </p:nvSpPr>
          <p:spPr>
            <a:xfrm flipH="1">
              <a:off x="10575504" y="370604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四角形: 角を丸くする 134">
              <a:extLst>
                <a:ext uri="{FF2B5EF4-FFF2-40B4-BE49-F238E27FC236}">
                  <a16:creationId xmlns:a16="http://schemas.microsoft.com/office/drawing/2014/main" id="{0ED7C951-9A98-88EA-96FC-29FDD1E337D8}"/>
                </a:ext>
              </a:extLst>
            </p:cNvPr>
            <p:cNvSpPr/>
            <p:nvPr/>
          </p:nvSpPr>
          <p:spPr>
            <a:xfrm>
              <a:off x="9915846" y="2394529"/>
              <a:ext cx="1311674" cy="1311674"/>
            </a:xfrm>
            <a:prstGeom prst="roundRect">
              <a:avLst>
                <a:gd name="adj" fmla="val 9514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5B46497F-597F-014F-CEA5-1E643AFB7867}"/>
                </a:ext>
              </a:extLst>
            </p:cNvPr>
            <p:cNvSpPr/>
            <p:nvPr/>
          </p:nvSpPr>
          <p:spPr>
            <a:xfrm>
              <a:off x="10103812" y="2617956"/>
              <a:ext cx="935742" cy="86645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0566F38D-0470-EB2D-2F2F-D599AE98EC1D}"/>
                </a:ext>
              </a:extLst>
            </p:cNvPr>
            <p:cNvSpPr txBox="1"/>
            <p:nvPr/>
          </p:nvSpPr>
          <p:spPr>
            <a:xfrm>
              <a:off x="9915846" y="2764255"/>
              <a:ext cx="1311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</a:t>
              </a:r>
              <a:b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Atom S3</a:t>
              </a:r>
              <a:endParaRPr kumimoji="1" lang="ja-JP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四角形: 角を丸くする 140">
              <a:extLst>
                <a:ext uri="{FF2B5EF4-FFF2-40B4-BE49-F238E27FC236}">
                  <a16:creationId xmlns:a16="http://schemas.microsoft.com/office/drawing/2014/main" id="{084A3479-6A83-4ECB-E7FB-1FA50565512A}"/>
                </a:ext>
              </a:extLst>
            </p:cNvPr>
            <p:cNvSpPr/>
            <p:nvPr/>
          </p:nvSpPr>
          <p:spPr>
            <a:xfrm>
              <a:off x="10103812" y="2593135"/>
              <a:ext cx="935742" cy="895978"/>
            </a:xfrm>
            <a:prstGeom prst="roundRect">
              <a:avLst>
                <a:gd name="adj" fmla="val 3902"/>
              </a:avLst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2BF2657B-D2E0-FA90-5328-430C87F67B6E}"/>
              </a:ext>
            </a:extLst>
          </p:cNvPr>
          <p:cNvSpPr/>
          <p:nvPr/>
        </p:nvSpPr>
        <p:spPr>
          <a:xfrm>
            <a:off x="2578500" y="4405629"/>
            <a:ext cx="1851651" cy="1851651"/>
          </a:xfrm>
          <a:prstGeom prst="roundRect">
            <a:avLst>
              <a:gd name="adj" fmla="val 10707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9" name="図 128">
            <a:extLst>
              <a:ext uri="{FF2B5EF4-FFF2-40B4-BE49-F238E27FC236}">
                <a16:creationId xmlns:a16="http://schemas.microsoft.com/office/drawing/2014/main" id="{ED86301F-C27C-EDB2-8DBF-3813833E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3926" y="4734140"/>
            <a:ext cx="1162660" cy="1162660"/>
          </a:xfrm>
          <a:prstGeom prst="rect">
            <a:avLst/>
          </a:prstGeom>
        </p:spPr>
      </p:pic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B544ADE-A322-AFBD-6690-E476D1C9AAFD}"/>
              </a:ext>
            </a:extLst>
          </p:cNvPr>
          <p:cNvGrpSpPr/>
          <p:nvPr/>
        </p:nvGrpSpPr>
        <p:grpSpPr>
          <a:xfrm>
            <a:off x="10073485" y="4098641"/>
            <a:ext cx="952500" cy="1905000"/>
            <a:chOff x="10092314" y="4760827"/>
            <a:chExt cx="952500" cy="1905000"/>
          </a:xfrm>
        </p:grpSpPr>
        <p:sp>
          <p:nvSpPr>
            <p:cNvPr id="130" name="四角形: 角を丸くする 129">
              <a:extLst>
                <a:ext uri="{FF2B5EF4-FFF2-40B4-BE49-F238E27FC236}">
                  <a16:creationId xmlns:a16="http://schemas.microsoft.com/office/drawing/2014/main" id="{513D09FC-4289-C0E8-2118-F0F0C1D521C3}"/>
                </a:ext>
              </a:extLst>
            </p:cNvPr>
            <p:cNvSpPr/>
            <p:nvPr/>
          </p:nvSpPr>
          <p:spPr>
            <a:xfrm>
              <a:off x="10092314" y="4760827"/>
              <a:ext cx="952500" cy="1905000"/>
            </a:xfrm>
            <a:prstGeom prst="roundRect">
              <a:avLst>
                <a:gd name="adj" fmla="val 10000"/>
              </a:avLst>
            </a:prstGeom>
            <a:solidFill>
              <a:srgbClr val="FFD03B"/>
            </a:solidFill>
            <a:ln w="28575">
              <a:solidFill>
                <a:srgbClr val="FFC6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E60FCD8C-F2CF-3D3D-5A53-3D5FAB6DB6D0}"/>
                </a:ext>
              </a:extLst>
            </p:cNvPr>
            <p:cNvSpPr/>
            <p:nvPr/>
          </p:nvSpPr>
          <p:spPr>
            <a:xfrm>
              <a:off x="10254809" y="4896626"/>
              <a:ext cx="627509" cy="9866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四角形: 角を丸くする 131">
              <a:extLst>
                <a:ext uri="{FF2B5EF4-FFF2-40B4-BE49-F238E27FC236}">
                  <a16:creationId xmlns:a16="http://schemas.microsoft.com/office/drawing/2014/main" id="{79337634-6548-A5DE-57F2-ECD903F5A9C3}"/>
                </a:ext>
              </a:extLst>
            </p:cNvPr>
            <p:cNvSpPr/>
            <p:nvPr/>
          </p:nvSpPr>
          <p:spPr>
            <a:xfrm>
              <a:off x="10284210" y="6099174"/>
              <a:ext cx="568705" cy="415925"/>
            </a:xfrm>
            <a:prstGeom prst="roundRect">
              <a:avLst/>
            </a:prstGeom>
            <a:solidFill>
              <a:srgbClr val="FFD03B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4A872365-B583-BAFF-8C18-6530E5E0E82D}"/>
                </a:ext>
              </a:extLst>
            </p:cNvPr>
            <p:cNvSpPr/>
            <p:nvPr/>
          </p:nvSpPr>
          <p:spPr>
            <a:xfrm>
              <a:off x="10256841" y="6441283"/>
              <a:ext cx="625477" cy="92075"/>
            </a:xfrm>
            <a:prstGeom prst="rect">
              <a:avLst/>
            </a:prstGeom>
            <a:solidFill>
              <a:srgbClr val="FFD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E91640A1-3A09-8057-CC5F-D5FE80237AD7}"/>
                </a:ext>
              </a:extLst>
            </p:cNvPr>
            <p:cNvSpPr txBox="1"/>
            <p:nvPr/>
          </p:nvSpPr>
          <p:spPr>
            <a:xfrm>
              <a:off x="10174708" y="6073059"/>
              <a:ext cx="787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>
                  <a:solidFill>
                    <a:srgbClr val="CC9B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Dubai Medium" panose="020B0603030403030204" pitchFamily="34" charset="-78"/>
                </a:rPr>
                <a:t>M5</a:t>
              </a:r>
              <a:endParaRPr kumimoji="1" lang="ja-JP" altLang="en-US" sz="2800" dirty="0">
                <a:solidFill>
                  <a:srgbClr val="CC9B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Dubai Medium" panose="020B0603030403030204" pitchFamily="34" charset="-78"/>
              </a:endParaRP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E1A97795-A147-338C-63E7-B94874ED1B45}"/>
                </a:ext>
              </a:extLst>
            </p:cNvPr>
            <p:cNvSpPr txBox="1"/>
            <p:nvPr/>
          </p:nvSpPr>
          <p:spPr>
            <a:xfrm>
              <a:off x="10092314" y="5164848"/>
              <a:ext cx="952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M5Stick</a:t>
              </a:r>
              <a:br>
                <a:rPr kumimoji="1"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Plus2</a:t>
              </a:r>
              <a:endParaRPr kumimoji="1" lang="ja-JP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6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C0B05-B737-6B08-423D-FE03AA1F6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47267922-49F3-CF4C-AEE0-2624BC90948B}"/>
              </a:ext>
            </a:extLst>
          </p:cNvPr>
          <p:cNvGrpSpPr/>
          <p:nvPr/>
        </p:nvGrpSpPr>
        <p:grpSpPr>
          <a:xfrm>
            <a:off x="353835" y="339306"/>
            <a:ext cx="1311674" cy="1357394"/>
            <a:chOff x="9915846" y="2394529"/>
            <a:chExt cx="1311674" cy="1357394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C44399DA-DF8E-A6FC-97F3-1A6F70B593E8}"/>
                </a:ext>
              </a:extLst>
            </p:cNvPr>
            <p:cNvSpPr/>
            <p:nvPr/>
          </p:nvSpPr>
          <p:spPr>
            <a:xfrm>
              <a:off x="10915393" y="3706204"/>
              <a:ext cx="124161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2D17BBED-9EB8-E2FB-FBAD-2DD64757676C}"/>
                </a:ext>
              </a:extLst>
            </p:cNvPr>
            <p:cNvSpPr/>
            <p:nvPr/>
          </p:nvSpPr>
          <p:spPr>
            <a:xfrm>
              <a:off x="10099654" y="3706204"/>
              <a:ext cx="12416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A7B52AF5-BB54-8B10-7B3A-2C457C2ED7C9}"/>
                </a:ext>
              </a:extLst>
            </p:cNvPr>
            <p:cNvSpPr/>
            <p:nvPr/>
          </p:nvSpPr>
          <p:spPr>
            <a:xfrm flipH="1">
              <a:off x="10161733" y="370588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8DAFF575-01E3-A9A9-2351-21A8BE918903}"/>
                </a:ext>
              </a:extLst>
            </p:cNvPr>
            <p:cNvSpPr/>
            <p:nvPr/>
          </p:nvSpPr>
          <p:spPr>
            <a:xfrm flipH="1">
              <a:off x="10826888" y="370620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E4F9A42D-10FE-A2AC-E2F2-0F1B324AAC1E}"/>
                </a:ext>
              </a:extLst>
            </p:cNvPr>
            <p:cNvSpPr/>
            <p:nvPr/>
          </p:nvSpPr>
          <p:spPr>
            <a:xfrm flipH="1">
              <a:off x="10440862" y="370588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F482A0B0-B2B6-B516-A415-5961493BD204}"/>
                </a:ext>
              </a:extLst>
            </p:cNvPr>
            <p:cNvSpPr/>
            <p:nvPr/>
          </p:nvSpPr>
          <p:spPr>
            <a:xfrm flipH="1">
              <a:off x="10300094" y="370620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94A282A2-EA58-C99A-996E-FD910499747E}"/>
                </a:ext>
              </a:extLst>
            </p:cNvPr>
            <p:cNvSpPr/>
            <p:nvPr/>
          </p:nvSpPr>
          <p:spPr>
            <a:xfrm flipH="1">
              <a:off x="10716272" y="370572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30DD633A-3209-0B40-1D0F-B255680CCEB5}"/>
                </a:ext>
              </a:extLst>
            </p:cNvPr>
            <p:cNvSpPr/>
            <p:nvPr/>
          </p:nvSpPr>
          <p:spPr>
            <a:xfrm flipH="1">
              <a:off x="10575504" y="370604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四角形: 角を丸くする 134">
              <a:extLst>
                <a:ext uri="{FF2B5EF4-FFF2-40B4-BE49-F238E27FC236}">
                  <a16:creationId xmlns:a16="http://schemas.microsoft.com/office/drawing/2014/main" id="{448703CC-183D-A746-B6E7-0FB463803F24}"/>
                </a:ext>
              </a:extLst>
            </p:cNvPr>
            <p:cNvSpPr/>
            <p:nvPr/>
          </p:nvSpPr>
          <p:spPr>
            <a:xfrm>
              <a:off x="9915846" y="2394529"/>
              <a:ext cx="1311674" cy="1311674"/>
            </a:xfrm>
            <a:prstGeom prst="roundRect">
              <a:avLst>
                <a:gd name="adj" fmla="val 9514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5277ADC1-B112-AF62-2C6D-77C68A871271}"/>
                </a:ext>
              </a:extLst>
            </p:cNvPr>
            <p:cNvSpPr/>
            <p:nvPr/>
          </p:nvSpPr>
          <p:spPr>
            <a:xfrm>
              <a:off x="10103812" y="2617956"/>
              <a:ext cx="935742" cy="86645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2A6A1A34-865C-C3D3-58C9-EB142649C7EB}"/>
                </a:ext>
              </a:extLst>
            </p:cNvPr>
            <p:cNvSpPr txBox="1"/>
            <p:nvPr/>
          </p:nvSpPr>
          <p:spPr>
            <a:xfrm>
              <a:off x="9915846" y="2764255"/>
              <a:ext cx="1311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</a:t>
              </a:r>
              <a:b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Atom S3</a:t>
              </a:r>
              <a:r>
                <a:rPr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ja-JP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四角形: 角を丸くする 140">
              <a:extLst>
                <a:ext uri="{FF2B5EF4-FFF2-40B4-BE49-F238E27FC236}">
                  <a16:creationId xmlns:a16="http://schemas.microsoft.com/office/drawing/2014/main" id="{1DF44945-3E68-E418-1C8B-461A55188801}"/>
                </a:ext>
              </a:extLst>
            </p:cNvPr>
            <p:cNvSpPr/>
            <p:nvPr/>
          </p:nvSpPr>
          <p:spPr>
            <a:xfrm>
              <a:off x="10103812" y="2593135"/>
              <a:ext cx="935742" cy="895978"/>
            </a:xfrm>
            <a:prstGeom prst="roundRect">
              <a:avLst>
                <a:gd name="adj" fmla="val 3902"/>
              </a:avLst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C72F84F-5A88-C8ED-C4A0-E950EBD7EDCB}"/>
              </a:ext>
            </a:extLst>
          </p:cNvPr>
          <p:cNvGrpSpPr/>
          <p:nvPr/>
        </p:nvGrpSpPr>
        <p:grpSpPr>
          <a:xfrm>
            <a:off x="1857573" y="326891"/>
            <a:ext cx="1648382" cy="3224387"/>
            <a:chOff x="1857573" y="326891"/>
            <a:chExt cx="1648382" cy="3224387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66241E1-0BA0-B8B9-1E03-00B6C05FBBDA}"/>
                </a:ext>
              </a:extLst>
            </p:cNvPr>
            <p:cNvSpPr/>
            <p:nvPr/>
          </p:nvSpPr>
          <p:spPr>
            <a:xfrm>
              <a:off x="2199120" y="3469352"/>
              <a:ext cx="76200" cy="819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2192694-3B74-AB50-5EC2-E11E54CA83DD}"/>
                </a:ext>
              </a:extLst>
            </p:cNvPr>
            <p:cNvSpPr/>
            <p:nvPr/>
          </p:nvSpPr>
          <p:spPr>
            <a:xfrm>
              <a:off x="1857573" y="2546274"/>
              <a:ext cx="76200" cy="4603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83D773-D8F2-6C78-EC81-C51BA05F9EC3}"/>
                </a:ext>
              </a:extLst>
            </p:cNvPr>
            <p:cNvSpPr/>
            <p:nvPr/>
          </p:nvSpPr>
          <p:spPr>
            <a:xfrm>
              <a:off x="3429755" y="2546274"/>
              <a:ext cx="76200" cy="4603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E5445AE5-1501-FE7E-98A5-49C728080EBC}"/>
                </a:ext>
              </a:extLst>
            </p:cNvPr>
            <p:cNvSpPr/>
            <p:nvPr/>
          </p:nvSpPr>
          <p:spPr>
            <a:xfrm>
              <a:off x="1900950" y="326891"/>
              <a:ext cx="1554326" cy="3183072"/>
            </a:xfrm>
            <a:prstGeom prst="roundRect">
              <a:avLst>
                <a:gd name="adj" fmla="val 9514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1745EB8A-AAB7-1AB2-8FC7-471F402E24A8}"/>
                </a:ext>
              </a:extLst>
            </p:cNvPr>
            <p:cNvSpPr/>
            <p:nvPr/>
          </p:nvSpPr>
          <p:spPr>
            <a:xfrm>
              <a:off x="1909836" y="339306"/>
              <a:ext cx="1536554" cy="3158242"/>
            </a:xfrm>
            <a:prstGeom prst="roundRect">
              <a:avLst>
                <a:gd name="adj" fmla="val 9514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8384225-0BBE-6721-4230-2671CE42571C}"/>
                </a:ext>
              </a:extLst>
            </p:cNvPr>
            <p:cNvSpPr/>
            <p:nvPr/>
          </p:nvSpPr>
          <p:spPr>
            <a:xfrm>
              <a:off x="2097885" y="604596"/>
              <a:ext cx="1167758" cy="24734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DFE7999-4B1D-A6CC-E081-F0E65790D1E1}"/>
                </a:ext>
              </a:extLst>
            </p:cNvPr>
            <p:cNvSpPr txBox="1"/>
            <p:nvPr/>
          </p:nvSpPr>
          <p:spPr>
            <a:xfrm>
              <a:off x="1909836" y="903966"/>
              <a:ext cx="15365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LilyGo</a:t>
              </a:r>
              <a:b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T-Display-S3</a:t>
              </a:r>
              <a:b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</a:t>
              </a:r>
              <a:b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K233 / K255 )</a:t>
              </a:r>
              <a:endParaRPr kumimoji="1" lang="ja-JP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D91401A-5231-CBD1-94AA-876C957688F3}"/>
                </a:ext>
              </a:extLst>
            </p:cNvPr>
            <p:cNvSpPr/>
            <p:nvPr/>
          </p:nvSpPr>
          <p:spPr>
            <a:xfrm>
              <a:off x="2598003" y="3170445"/>
              <a:ext cx="160220" cy="16022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1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53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奥山 隆史（仕事用アカウント）</dc:creator>
  <cp:lastModifiedBy>隆史 奥山</cp:lastModifiedBy>
  <cp:revision>12</cp:revision>
  <dcterms:created xsi:type="dcterms:W3CDTF">2023-01-17T05:27:25Z</dcterms:created>
  <dcterms:modified xsi:type="dcterms:W3CDTF">2025-03-02T09:47:44Z</dcterms:modified>
</cp:coreProperties>
</file>