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735763" cy="9866313"/>
  <p:custDataLst>
    <p:tags r:id="rId5"/>
  </p:custDataLst>
  <p:defaultTextStyle>
    <a:defPPr>
      <a:defRPr lang="ja-JP"/>
    </a:defPPr>
    <a:lvl1pPr marL="0" algn="l" defTabSz="91409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045" algn="l" defTabSz="91409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091" algn="l" defTabSz="91409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136" algn="l" defTabSz="91409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181" algn="l" defTabSz="91409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5226" algn="l" defTabSz="91409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2272" algn="l" defTabSz="91409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9317" algn="l" defTabSz="91409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6362" algn="l" defTabSz="91409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r" initials="u" lastIdx="2" clrIdx="0">
    <p:extLst>
      <p:ext uri="{19B8F6BF-5375-455C-9EA6-DF929625EA0E}">
        <p15:presenceInfo xmlns:p15="http://schemas.microsoft.com/office/powerpoint/2012/main" userId="us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A"/>
    <a:srgbClr val="E8589A"/>
    <a:srgbClr val="ED7D31"/>
    <a:srgbClr val="FF0000"/>
    <a:srgbClr val="3A729A"/>
    <a:srgbClr val="5B9BD5"/>
    <a:srgbClr val="0065B0"/>
    <a:srgbClr val="0070C0"/>
    <a:srgbClr val="FFFF00"/>
    <a:srgbClr val="6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456" autoAdjust="0"/>
  </p:normalViewPr>
  <p:slideViewPr>
    <p:cSldViewPr showGuides="1">
      <p:cViewPr varScale="1">
        <p:scale>
          <a:sx n="101" d="100"/>
          <a:sy n="101" d="100"/>
        </p:scale>
        <p:origin x="2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4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50C45-26BE-44A8-9F6D-151DAF127EF8}" type="datetime1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556A9-E9DA-4BDC-ACA8-90CF8E1C65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970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3D44-517E-4C58-928C-BE9832542DEF}" type="datetime1">
              <a:rPr kumimoji="1" lang="ja-JP" altLang="en-US" smtClean="0"/>
              <a:t>2024/8/4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7FA14-DEBB-443D-9760-2BDF52DA6B3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42542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6782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1pPr>
    <a:lvl2pPr marL="383911" algn="l" defTabSz="76782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2pPr>
    <a:lvl3pPr marL="767822" algn="l" defTabSz="76782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3pPr>
    <a:lvl4pPr marL="1151733" algn="l" defTabSz="76782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4pPr>
    <a:lvl5pPr marL="1535643" algn="l" defTabSz="76782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5pPr>
    <a:lvl6pPr marL="1919554" algn="l" defTabSz="76782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6pPr>
    <a:lvl7pPr marL="2303465" algn="l" defTabSz="76782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7pPr>
    <a:lvl8pPr marL="2687376" algn="l" defTabSz="76782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8pPr>
    <a:lvl9pPr marL="3071287" algn="l" defTabSz="767822" rtl="0" eaLnBrk="1" latinLnBrk="0" hangingPunct="1">
      <a:defRPr kumimoji="1"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3285013"/>
            <a:ext cx="107972" cy="107975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l"/>
            <a:endParaRPr kumimoji="1" lang="ja-JP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252525" y="3356997"/>
            <a:ext cx="8638950" cy="778583"/>
          </a:xfrm>
          <a:prstGeom prst="rect">
            <a:avLst/>
          </a:prstGeom>
        </p:spPr>
        <p:txBody>
          <a:bodyPr lIns="76782" tIns="38391" rIns="76782" bIns="38391"/>
          <a:lstStyle>
            <a:lvl1pPr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4292920"/>
            <a:ext cx="5327908" cy="899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250" y="4197532"/>
            <a:ext cx="5327908" cy="539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82" tIns="38391" rIns="76782" bIns="38391"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スライド番号プレースホルダー 2">
            <a:extLst>
              <a:ext uri="{FF2B5EF4-FFF2-40B4-BE49-F238E27FC236}">
                <a16:creationId xmlns:a16="http://schemas.microsoft.com/office/drawing/2014/main" id="{41DB3939-9C5C-46ED-BC53-719FC3CCE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448" y="6568265"/>
            <a:ext cx="503001" cy="175315"/>
          </a:xfrm>
          <a:prstGeom prst="rect">
            <a:avLst/>
          </a:prstGeom>
        </p:spPr>
        <p:txBody>
          <a:bodyPr lIns="76782" tIns="38391" rIns="76782" bIns="38391"/>
          <a:lstStyle>
            <a:lvl1pPr algn="r">
              <a:lnSpc>
                <a:spcPts val="1400"/>
              </a:lnSpc>
              <a:defRPr sz="1600">
                <a:solidFill>
                  <a:schemeClr val="bg1"/>
                </a:solidFill>
              </a:defRPr>
            </a:lvl1pPr>
          </a:lstStyle>
          <a:p>
            <a:fld id="{54E7D330-31B4-4087-9F9C-EEB22DE54B7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75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252525" y="162862"/>
            <a:ext cx="8638950" cy="634635"/>
          </a:xfrm>
          <a:prstGeom prst="rect">
            <a:avLst/>
          </a:prstGeom>
        </p:spPr>
        <p:txBody>
          <a:bodyPr lIns="76782" tIns="38391" rIns="76782" bIns="38391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9" name="テキスト プレースホルダー 9"/>
          <p:cNvSpPr>
            <a:spLocks noGrp="1"/>
          </p:cNvSpPr>
          <p:nvPr>
            <p:ph type="body" sz="quarter" idx="11"/>
          </p:nvPr>
        </p:nvSpPr>
        <p:spPr>
          <a:xfrm>
            <a:off x="252525" y="980728"/>
            <a:ext cx="8638950" cy="5400600"/>
          </a:xfrm>
          <a:prstGeom prst="rect">
            <a:avLst/>
          </a:prstGeom>
        </p:spPr>
        <p:txBody>
          <a:bodyPr lIns="76782" tIns="38391" rIns="76782" bIns="38391"/>
          <a:lstStyle>
            <a:lvl1pPr marL="300038" indent="-300038">
              <a:lnSpc>
                <a:spcPct val="120000"/>
              </a:lnSpc>
              <a:spcBef>
                <a:spcPts val="0"/>
              </a:spcBef>
              <a:spcAft>
                <a:spcPts val="1008"/>
              </a:spcAft>
              <a:buClr>
                <a:schemeClr val="tx2">
                  <a:lumMod val="75000"/>
                </a:schemeClr>
              </a:buClr>
              <a:buSzPct val="70000"/>
              <a:buFont typeface="Wingdings" panose="05000000000000000000" pitchFamily="2" charset="2"/>
              <a:buChar char="u"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  <a:lvl2pPr marL="630238" marR="0" indent="-273050" algn="l" defTabSz="9140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8"/>
              </a:spcAft>
              <a:buClr>
                <a:schemeClr val="tx2">
                  <a:lumMod val="75000"/>
                </a:schemeClr>
              </a:buClr>
              <a:buSzPct val="70000"/>
              <a:buFont typeface="Wingdings" panose="05000000000000000000" pitchFamily="2" charset="2"/>
              <a:buChar char="l"/>
              <a:tabLst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30238" marR="0" indent="-239713" algn="l" defTabSz="914091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8"/>
              </a:spcAft>
              <a:buClr>
                <a:schemeClr val="tx2">
                  <a:lumMod val="75000"/>
                </a:schemeClr>
              </a:buClr>
              <a:buSzTx/>
              <a:buFont typeface="Segoe UI" panose="020B0502040204020203" pitchFamily="34" charset="0"/>
              <a:buChar char="•"/>
              <a:tabLst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630238" indent="-239713">
              <a:lnSpc>
                <a:spcPct val="120000"/>
              </a:lnSpc>
              <a:spcBef>
                <a:spcPts val="0"/>
              </a:spcBef>
              <a:spcAft>
                <a:spcPts val="1008"/>
              </a:spcAft>
              <a:buClr>
                <a:srgbClr val="17375E"/>
              </a:buClr>
              <a:buFont typeface="Segoe UI" panose="020B0502040204020203" pitchFamily="34" charset="0"/>
              <a:buChar char="»"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181" indent="0">
              <a:buNone/>
              <a:defRPr sz="2000"/>
            </a:lvl5pPr>
            <a:lvl9pPr marL="3884885" indent="0">
              <a:buNone/>
              <a:defRPr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2">
            <a:extLst>
              <a:ext uri="{FF2B5EF4-FFF2-40B4-BE49-F238E27FC236}">
                <a16:creationId xmlns:a16="http://schemas.microsoft.com/office/drawing/2014/main" id="{478E3DEB-CEEA-41E4-A20F-83A5A47847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448" y="6568265"/>
            <a:ext cx="503001" cy="175315"/>
          </a:xfrm>
          <a:prstGeom prst="rect">
            <a:avLst/>
          </a:prstGeom>
        </p:spPr>
        <p:txBody>
          <a:bodyPr lIns="76782" tIns="38391" rIns="76782" bIns="38391"/>
          <a:lstStyle>
            <a:lvl1pPr algn="r">
              <a:lnSpc>
                <a:spcPts val="1400"/>
              </a:lnSpc>
              <a:defRPr sz="1600">
                <a:solidFill>
                  <a:schemeClr val="bg1"/>
                </a:solidFill>
              </a:defRPr>
            </a:lvl1pPr>
          </a:lstStyle>
          <a:p>
            <a:fld id="{54E7D330-31B4-4087-9F9C-EEB22DE54B7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87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>
            <a:spLocks noGrp="1"/>
          </p:cNvSpPr>
          <p:nvPr>
            <p:ph type="title"/>
          </p:nvPr>
        </p:nvSpPr>
        <p:spPr>
          <a:xfrm>
            <a:off x="252525" y="202077"/>
            <a:ext cx="8638950" cy="778583"/>
          </a:xfrm>
          <a:prstGeom prst="rect">
            <a:avLst/>
          </a:prstGeom>
        </p:spPr>
        <p:txBody>
          <a:bodyPr lIns="76782" tIns="38391" rIns="76782" bIns="38391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4" name="スライド番号プレースホルダー 2">
            <a:extLst>
              <a:ext uri="{FF2B5EF4-FFF2-40B4-BE49-F238E27FC236}">
                <a16:creationId xmlns:a16="http://schemas.microsoft.com/office/drawing/2014/main" id="{C368E0B5-79B0-4080-90B0-5172E13F85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448" y="6568265"/>
            <a:ext cx="503001" cy="175315"/>
          </a:xfrm>
          <a:prstGeom prst="rect">
            <a:avLst/>
          </a:prstGeom>
        </p:spPr>
        <p:txBody>
          <a:bodyPr lIns="76782" tIns="38391" rIns="76782" bIns="38391"/>
          <a:lstStyle>
            <a:lvl1pPr algn="r">
              <a:lnSpc>
                <a:spcPts val="1400"/>
              </a:lnSpc>
              <a:defRPr sz="1600">
                <a:solidFill>
                  <a:schemeClr val="bg1"/>
                </a:solidFill>
              </a:defRPr>
            </a:lvl1pPr>
          </a:lstStyle>
          <a:p>
            <a:fld id="{54E7D330-31B4-4087-9F9C-EEB22DE54B7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73100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ご清聴ありがとうございまし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3A4BB57-7F47-4B06-A56C-EE2A845D20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1" y="2609680"/>
            <a:ext cx="9070898" cy="1638640"/>
          </a:xfrm>
          <a:prstGeom prst="rect">
            <a:avLst/>
          </a:prstGeom>
        </p:spPr>
      </p:pic>
      <p:sp>
        <p:nvSpPr>
          <p:cNvPr id="4" name="スライド番号プレースホルダー 2">
            <a:extLst>
              <a:ext uri="{FF2B5EF4-FFF2-40B4-BE49-F238E27FC236}">
                <a16:creationId xmlns:a16="http://schemas.microsoft.com/office/drawing/2014/main" id="{74398852-9329-4A06-84B0-3FDDC9230D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04448" y="6568265"/>
            <a:ext cx="503001" cy="175315"/>
          </a:xfrm>
          <a:prstGeom prst="rect">
            <a:avLst/>
          </a:prstGeom>
        </p:spPr>
        <p:txBody>
          <a:bodyPr lIns="76782" tIns="38391" rIns="76782" bIns="38391"/>
          <a:lstStyle>
            <a:lvl1pPr algn="r">
              <a:lnSpc>
                <a:spcPts val="1400"/>
              </a:lnSpc>
              <a:defRPr sz="1600">
                <a:solidFill>
                  <a:schemeClr val="bg1"/>
                </a:solidFill>
              </a:defRPr>
            </a:lvl1pPr>
          </a:lstStyle>
          <a:p>
            <a:fld id="{54E7D330-31B4-4087-9F9C-EEB22DE54B7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583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3000" r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B2B4ECE-3F43-49F3-A4A5-81809152EBA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" y="6525343"/>
            <a:ext cx="835459" cy="32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0" r:id="rId2"/>
    <p:sldLayoutId id="2147483671" r:id="rId3"/>
    <p:sldLayoutId id="2147483678" r:id="rId4"/>
  </p:sldLayoutIdLst>
  <p:hf hdr="0" ftr="0" dt="0"/>
  <p:txStyles>
    <p:titleStyle>
      <a:lvl1pPr algn="l" defTabSz="914091" rtl="0" eaLnBrk="1" latinLnBrk="0" hangingPunct="1">
        <a:spcBef>
          <a:spcPct val="0"/>
        </a:spcBef>
        <a:buNone/>
        <a:defRPr kumimoji="1" sz="37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151146" indent="211604" algn="l" defTabSz="914091" rtl="0" eaLnBrk="1" latinLnBrk="0" hangingPunct="1">
        <a:lnSpc>
          <a:spcPct val="100000"/>
        </a:lnSpc>
        <a:spcBef>
          <a:spcPts val="504"/>
        </a:spcBef>
        <a:spcAft>
          <a:spcPts val="0"/>
        </a:spcAft>
        <a:buSzPct val="100000"/>
        <a:buFont typeface="Arial" panose="020B0604020202020204" pitchFamily="34" charset="0"/>
        <a:buChar char="•"/>
        <a:defRPr kumimoji="1" sz="27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091" rtl="0" eaLnBrk="1" latinLnBrk="0" hangingPunct="1">
        <a:lnSpc>
          <a:spcPct val="100000"/>
        </a:lnSpc>
        <a:spcBef>
          <a:spcPts val="504"/>
        </a:spcBef>
        <a:spcAft>
          <a:spcPts val="252"/>
        </a:spcAft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51146" indent="211604" algn="l" defTabSz="914091" rtl="0" eaLnBrk="1" latinLnBrk="0" hangingPunct="1">
        <a:lnSpc>
          <a:spcPct val="100000"/>
        </a:lnSpc>
        <a:spcBef>
          <a:spcPts val="504"/>
        </a:spcBef>
        <a:spcAft>
          <a:spcPts val="0"/>
        </a:spcAft>
        <a:buFont typeface="Arial" panose="020B0604020202020204" pitchFamily="34" charset="0"/>
        <a:buChar char="•"/>
        <a:defRPr kumimoji="1"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46" indent="211604" algn="l" defTabSz="914091" rtl="0" eaLnBrk="1" latinLnBrk="0" hangingPunct="1">
        <a:spcBef>
          <a:spcPts val="504"/>
        </a:spcBef>
        <a:spcAft>
          <a:spcPts val="0"/>
        </a:spcAft>
        <a:buFont typeface="Arial" panose="020B0604020202020204" pitchFamily="34" charset="0"/>
        <a:buChar char="–"/>
        <a:defRPr kumimoji="1"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04" indent="-228523" algn="l" defTabSz="91409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49" indent="-228523" algn="l" defTabSz="9140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94" indent="-228523" algn="l" defTabSz="9140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40" indent="-228523" algn="l" defTabSz="9140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85" indent="-228523" algn="l" defTabSz="9140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09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5" algn="l" defTabSz="91409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1" algn="l" defTabSz="91409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6" algn="l" defTabSz="91409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81" algn="l" defTabSz="91409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6" algn="l" defTabSz="91409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72" algn="l" defTabSz="91409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7" algn="l" defTabSz="91409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62" algn="l" defTabSz="914091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DA8F1EC-16EB-0FD4-C139-DDD49E922F77}"/>
              </a:ext>
            </a:extLst>
          </p:cNvPr>
          <p:cNvSpPr/>
          <p:nvPr/>
        </p:nvSpPr>
        <p:spPr>
          <a:xfrm>
            <a:off x="1517080" y="199480"/>
            <a:ext cx="6109840" cy="6109840"/>
          </a:xfrm>
          <a:prstGeom prst="roundRect">
            <a:avLst>
              <a:gd name="adj" fmla="val 81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778BF7F-685F-407B-994B-3D99C35AF6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7D330-31B4-4087-9F9C-EEB22DE54B7A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902AEEBB-339A-F30F-B741-CD0349330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256" y="332656"/>
            <a:ext cx="5843488" cy="584348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4B696F-0A3D-EBDD-9ACC-B97000029238}"/>
              </a:ext>
            </a:extLst>
          </p:cNvPr>
          <p:cNvSpPr/>
          <p:nvPr/>
        </p:nvSpPr>
        <p:spPr>
          <a:xfrm>
            <a:off x="2888573" y="1570973"/>
            <a:ext cx="3366853" cy="336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F56BEA3C-16F8-CB14-4D1C-22496AC0B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6099" y="1768499"/>
            <a:ext cx="2971800" cy="2971800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5B83F03-2E9A-6087-7477-748633AFD0E9}"/>
              </a:ext>
            </a:extLst>
          </p:cNvPr>
          <p:cNvGrpSpPr/>
          <p:nvPr/>
        </p:nvGrpSpPr>
        <p:grpSpPr>
          <a:xfrm>
            <a:off x="3907036" y="1585264"/>
            <a:ext cx="2362320" cy="2279976"/>
            <a:chOff x="4187862" y="1659818"/>
            <a:chExt cx="1978468" cy="1978468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E21BD766-A578-DC6C-AE32-CC3370FAD97C}"/>
                </a:ext>
              </a:extLst>
            </p:cNvPr>
            <p:cNvSpPr/>
            <p:nvPr/>
          </p:nvSpPr>
          <p:spPr>
            <a:xfrm>
              <a:off x="4572487" y="1670223"/>
              <a:ext cx="1584176" cy="1584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グラフィックス 7">
              <a:extLst>
                <a:ext uri="{FF2B5EF4-FFF2-40B4-BE49-F238E27FC236}">
                  <a16:creationId xmlns:a16="http://schemas.microsoft.com/office/drawing/2014/main" id="{79AF0DCD-35D0-DB4D-C8A6-E380D5B64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700000">
              <a:off x="4187862" y="1659818"/>
              <a:ext cx="1978468" cy="1978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36597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" val="c6e7060b-2526-4812-8d65-cc621a92b66a"/>
</p:tagLst>
</file>

<file path=ppt/theme/theme1.xml><?xml version="1.0" encoding="utf-8"?>
<a:theme xmlns:a="http://schemas.openxmlformats.org/drawingml/2006/main" name="発表用テンプレ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最高のフォント">
      <a:majorFont>
        <a:latin typeface="Segoe UI"/>
        <a:ea typeface="游ゴシック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0CA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defTabSz="360000">
          <a:lnSpc>
            <a:spcPct val="120000"/>
          </a:lnSpc>
          <a:spcAft>
            <a:spcPts val="1200"/>
          </a:spcAft>
          <a:defRPr kumimoji="1" sz="2400" dirty="0">
            <a:solidFill>
              <a:schemeClr val="tx1">
                <a:lumMod val="85000"/>
                <a:lumOff val="1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てんぷれ_YRIT.potx" id="{89878930-710E-4A63-85CE-B85B5C6D7FA4}" vid="{83DAF793-EC6A-499A-9685-52C31473DD30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てんぷれ_YRIT</Template>
  <TotalTime>9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Segoe UI</vt:lpstr>
      <vt:lpstr>Wingdings</vt:lpstr>
      <vt:lpstr>発表用テンプレ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奥山 隆史</dc:creator>
  <cp:lastModifiedBy>隆史 奥山</cp:lastModifiedBy>
  <cp:revision>2</cp:revision>
  <cp:lastPrinted>2017-11-22T07:07:59Z</cp:lastPrinted>
  <dcterms:created xsi:type="dcterms:W3CDTF">2023-01-22T04:17:07Z</dcterms:created>
  <dcterms:modified xsi:type="dcterms:W3CDTF">2024-08-04T06:22:58Z</dcterms:modified>
</cp:coreProperties>
</file>