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42BA5-1B68-4A8D-A497-57BBE5556DF2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89D34-B9D5-485E-A955-FC3000A7CF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89D34-B9D5-485E-A955-FC3000A7CF5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BA91-977C-4568-B573-EDF90CF19780}" type="datetimeFigureOut">
              <a:rPr kumimoji="1" lang="ja-JP" altLang="en-US" smtClean="0"/>
              <a:pPr/>
              <a:t>2010/1/1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9C7-2C1E-479B-83FA-385BCC71A6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42910" y="4286256"/>
            <a:ext cx="928694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42910" y="5572140"/>
            <a:ext cx="928694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2143108" y="5572140"/>
            <a:ext cx="928694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143108" y="2928934"/>
            <a:ext cx="2286016" cy="22860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0179" y="4357694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Tk</a:t>
            </a:r>
            <a:br>
              <a:rPr kumimoji="1" lang="en-US" altLang="ja-JP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</a:br>
            <a:r>
              <a:rPr kumimoji="1" lang="en-US" altLang="ja-JP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Mailer</a:t>
            </a:r>
            <a:endParaRPr kumimoji="1" lang="ja-JP" altLang="en-US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8820" y="3000372"/>
            <a:ext cx="237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T</a:t>
            </a:r>
            <a:r>
              <a:rPr kumimoji="1" lang="en-US" altLang="ja-JP" sz="4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k</a:t>
            </a:r>
            <a:r>
              <a:rPr kumimoji="1" lang="en-US" altLang="ja-JP" sz="5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/>
            </a:r>
            <a:br>
              <a:rPr kumimoji="1" lang="en-US" altLang="ja-JP" sz="5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</a:br>
            <a:r>
              <a:rPr kumimoji="1" lang="en-US" altLang="ja-JP" sz="5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T</a:t>
            </a:r>
            <a:r>
              <a:rPr kumimoji="1" lang="en-US" altLang="ja-JP" sz="44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weets</a:t>
            </a:r>
            <a:endParaRPr kumimoji="1" lang="ja-JP" altLang="en-US" sz="54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Aharoni" pitchFamily="2" charset="-79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910" y="5598399"/>
            <a:ext cx="94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Raavi" pitchFamily="2" charset="0"/>
                <a:cs typeface="Raavi" pitchFamily="2" charset="0"/>
              </a:rPr>
              <a:t>Tk</a:t>
            </a:r>
            <a:br>
              <a:rPr kumimoji="1" lang="en-US" altLang="ja-JP" sz="2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Raavi" pitchFamily="2" charset="0"/>
                <a:cs typeface="Raavi" pitchFamily="2" charset="0"/>
              </a:rPr>
            </a:br>
            <a:r>
              <a:rPr kumimoji="1" lang="en-US" altLang="ja-JP" sz="2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Raavi" pitchFamily="2" charset="0"/>
                <a:cs typeface="Raavi" pitchFamily="2" charset="0"/>
              </a:rPr>
              <a:t>Mailer</a:t>
            </a:r>
            <a:endParaRPr kumimoji="1" lang="ja-JP" altLang="en-US" sz="24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Raavi" pitchFamily="2" charset="0"/>
              <a:cs typeface="Raavi" pitchFamily="2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52063" y="5650072"/>
            <a:ext cx="919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lantagenet Cherokee" pitchFamily="18" charset="0"/>
                <a:cs typeface="Raavi" pitchFamily="2" charset="0"/>
              </a:rPr>
              <a:t>Tk</a:t>
            </a:r>
            <a:br>
              <a:rPr kumimoji="1" lang="en-US" altLang="ja-JP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lantagenet Cherokee" pitchFamily="18" charset="0"/>
                <a:cs typeface="Raavi" pitchFamily="2" charset="0"/>
              </a:rPr>
            </a:br>
            <a:r>
              <a:rPr kumimoji="1" lang="en-US" altLang="ja-JP" sz="20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lantagenet Cherokee" pitchFamily="18" charset="0"/>
                <a:cs typeface="Raavi" pitchFamily="2" charset="0"/>
              </a:rPr>
              <a:t>Mailer</a:t>
            </a:r>
            <a:endParaRPr kumimoji="1" lang="ja-JP" altLang="en-US" sz="20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Plantagenet Cherokee" pitchFamily="18" charset="0"/>
              <a:cs typeface="Raavi" pitchFamily="2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214942" y="2928934"/>
            <a:ext cx="2286016" cy="2286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00654" y="3000372"/>
            <a:ext cx="2443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T</a:t>
            </a:r>
            <a:r>
              <a:rPr kumimoji="1" lang="en-US" altLang="ja-JP" sz="4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k</a:t>
            </a:r>
            <a:r>
              <a:rPr kumimoji="1" lang="en-US" altLang="ja-JP" sz="5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/>
            </a:r>
            <a:br>
              <a:rPr kumimoji="1" lang="en-US" altLang="ja-JP" sz="5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</a:br>
            <a:r>
              <a:rPr kumimoji="1" lang="en-US" altLang="ja-JP" sz="5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T</a:t>
            </a:r>
            <a:r>
              <a:rPr kumimoji="1" lang="en-US" altLang="ja-JP" sz="44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  <a:cs typeface="Aharoni" pitchFamily="2" charset="-79"/>
              </a:rPr>
              <a:t>weets</a:t>
            </a:r>
            <a:endParaRPr kumimoji="1" lang="ja-JP" altLang="en-US" sz="54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</Words>
  <Application>Microsoft Office PowerPoint</Application>
  <PresentationFormat>画面に合わせる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takke</dc:creator>
  <cp:lastModifiedBy>takke</cp:lastModifiedBy>
  <cp:revision>12</cp:revision>
  <dcterms:created xsi:type="dcterms:W3CDTF">2009-10-25T08:55:40Z</dcterms:created>
  <dcterms:modified xsi:type="dcterms:W3CDTF">2010-01-01T11:53:24Z</dcterms:modified>
</cp:coreProperties>
</file>