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9430-92F1-324F-B6DE-719CDB114AD3}" type="datetimeFigureOut">
              <a:rPr lang="en-US" smtClean="0"/>
              <a:t>12/25/15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2DE0-E2E8-7A4D-98DF-3478D76A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-19220" y="1"/>
            <a:ext cx="8293048" cy="6883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77732" y="1"/>
            <a:ext cx="3014268" cy="44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06786" y="1"/>
            <a:ext cx="3792071" cy="6858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377355" y="539284"/>
            <a:ext cx="3250932" cy="5779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5236" y="739588"/>
            <a:ext cx="1761565" cy="510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Ocean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5236" y="1450880"/>
            <a:ext cx="1761565" cy="510988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Lava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5236" y="2245657"/>
            <a:ext cx="1761565" cy="510988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Forest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5236" y="2976422"/>
            <a:ext cx="1761565" cy="51098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Party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5236" y="3707187"/>
            <a:ext cx="1761565" cy="510988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4186" y="4488517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6819" y="4488517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09452" y="4488517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12085" y="4488517"/>
            <a:ext cx="255494" cy="268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4186" y="4963788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819" y="4963788"/>
            <a:ext cx="255494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09452" y="4963788"/>
            <a:ext cx="255494" cy="2689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12085" y="4963788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04186" y="5439059"/>
            <a:ext cx="255494" cy="2689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6819" y="5439059"/>
            <a:ext cx="255494" cy="268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09452" y="5439059"/>
            <a:ext cx="255494" cy="2689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2085" y="5439059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04186" y="5902706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06819" y="5902706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09452" y="5902706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12085" y="5902706"/>
            <a:ext cx="25549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57370" y="739588"/>
            <a:ext cx="381672" cy="38891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Helvetica" charset="0"/>
                <a:ea typeface="Helvetica" charset="0"/>
                <a:cs typeface="Helvetica" charset="0"/>
              </a:rPr>
              <a:t>off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84034" y="2413337"/>
            <a:ext cx="215288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Program chooser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0 for off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1-4 for pre-set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 for DIY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Color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palette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setter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1..16 for color picker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5477" y="966786"/>
            <a:ext cx="275916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Callbacks</a:t>
            </a:r>
          </a:p>
          <a:p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setProgram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(“0..5”)</a:t>
            </a:r>
          </a:p>
          <a:p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setColor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(“1..16,0x12abff”)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1..16 for color picker</a:t>
            </a:r>
          </a:p>
          <a:p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388639" y="4583713"/>
            <a:ext cx="1385047" cy="17888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8441416" y="2698235"/>
            <a:ext cx="568728" cy="730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7282" y="5557177"/>
            <a:ext cx="21530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Return value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 sent works as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ack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055" y="93257"/>
            <a:ext cx="184070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Login view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(reused)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Login to particle cloud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055" y="1992492"/>
            <a:ext cx="184070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Device chooser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(reused)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Select device to be controlled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Right Arrow 50"/>
          <p:cNvSpPr/>
          <p:nvPr/>
        </p:nvSpPr>
        <p:spPr>
          <a:xfrm rot="5400000">
            <a:off x="709400" y="1322838"/>
            <a:ext cx="632012" cy="58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Bent Arrow 51"/>
          <p:cNvSpPr/>
          <p:nvPr/>
        </p:nvSpPr>
        <p:spPr>
          <a:xfrm rot="10800000" flipH="1">
            <a:off x="882659" y="3469819"/>
            <a:ext cx="1063099" cy="15118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4886803" y="818869"/>
            <a:ext cx="1907460" cy="1594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027937" y="4104167"/>
            <a:ext cx="1118059" cy="531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94263" y="9325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Cordova JS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client app</a:t>
            </a:r>
            <a:endParaRPr lang="en-US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77732" y="12887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IoXtree</a:t>
            </a:r>
            <a:r>
              <a:rPr lang="en-US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device </a:t>
            </a:r>
            <a:endParaRPr lang="en-US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57706" y="3558660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200" b="1" dirty="0" smtClean="0">
                <a:latin typeface="Helvetica" charset="0"/>
                <a:ea typeface="Helvetica" charset="0"/>
                <a:cs typeface="Helvetica" charset="0"/>
              </a:rPr>
              <a:t>article</a:t>
            </a:r>
          </a:p>
          <a:p>
            <a:pPr algn="ctr"/>
            <a:r>
              <a:rPr lang="en-US" sz="1200" b="1" dirty="0" smtClean="0">
                <a:latin typeface="Helvetica" charset="0"/>
                <a:ea typeface="Helvetica" charset="0"/>
                <a:cs typeface="Helvetica" charset="0"/>
              </a:rPr>
              <a:t>Messaging</a:t>
            </a:r>
          </a:p>
          <a:p>
            <a:pPr algn="ctr"/>
            <a:r>
              <a:rPr lang="en-US" sz="1200" b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1200" b="1" dirty="0" smtClean="0">
                <a:latin typeface="Helvetica" charset="0"/>
                <a:ea typeface="Helvetica" charset="0"/>
                <a:cs typeface="Helvetica" charset="0"/>
              </a:rPr>
              <a:t>loud </a:t>
            </a:r>
          </a:p>
          <a:p>
            <a:pPr algn="ctr"/>
            <a:r>
              <a:rPr lang="en-US" sz="1200" b="1" dirty="0" smtClean="0">
                <a:latin typeface="Helvetica" charset="0"/>
                <a:ea typeface="Helvetica" charset="0"/>
                <a:cs typeface="Helvetica" charset="0"/>
              </a:rPr>
              <a:t>transport</a:t>
            </a:r>
            <a:endParaRPr lang="en-US" sz="1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73686" y="2720454"/>
            <a:ext cx="223095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Loop for controlling lights </a:t>
            </a:r>
          </a:p>
          <a:p>
            <a:r>
              <a:rPr lang="en-GB" sz="1400" dirty="0">
                <a:latin typeface="Helvetica" charset="0"/>
                <a:ea typeface="Helvetica" charset="0"/>
                <a:cs typeface="Helvetica" charset="0"/>
              </a:rPr>
              <a:t>~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100 Hz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2828416" y="3558660"/>
            <a:ext cx="2370934" cy="2760057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6086673" y="3707187"/>
            <a:ext cx="2092387" cy="127451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6144533" y="5570683"/>
            <a:ext cx="2092387" cy="885007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0"/>
            <a:ext cx="1147687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3563" y="-180752"/>
            <a:ext cx="2934586" cy="1956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178903" y="2714848"/>
            <a:ext cx="2934586" cy="414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3358" y="5922334"/>
            <a:ext cx="1463750" cy="935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3866" y="6326372"/>
            <a:ext cx="1463750" cy="53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4034" y="978196"/>
            <a:ext cx="1463750" cy="53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2652" y="1642730"/>
            <a:ext cx="1579927" cy="53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2580" y="2062717"/>
            <a:ext cx="765543" cy="13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88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2015-12-22T07:13:47Z</dcterms:created>
  <dcterms:modified xsi:type="dcterms:W3CDTF">2015-12-26T09:36:12Z</dcterms:modified>
</cp:coreProperties>
</file>