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3BB9B-C7C6-4F66-A4A4-382006CB0C9E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0AB04-42AC-4FEA-8776-E9CA70219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80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7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245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165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18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846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620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86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7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67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184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98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99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44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7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30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0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9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21F3655-3B1B-4A06-907C-16DA0F52AEC9}" type="datetimeFigureOut">
              <a:rPr kumimoji="1" lang="ja-JP" altLang="en-US" smtClean="0"/>
              <a:t>2019/3/30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A60D07-EAE4-4B03-B95D-0D5F4FE95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139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58405B-D193-4DBB-BEA4-A0EB5494ADE4}"/>
              </a:ext>
            </a:extLst>
          </p:cNvPr>
          <p:cNvSpPr txBox="1"/>
          <p:nvPr/>
        </p:nvSpPr>
        <p:spPr>
          <a:xfrm>
            <a:off x="436880" y="44703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迷路ゲーム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487C95D-58D6-44A1-B768-74ADBE9F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29" y="739427"/>
            <a:ext cx="2952902" cy="522631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A0B2A7-9C47-435E-BB0B-D37BCFB02EC8}"/>
              </a:ext>
            </a:extLst>
          </p:cNvPr>
          <p:cNvSpPr txBox="1"/>
          <p:nvPr/>
        </p:nvSpPr>
        <p:spPr>
          <a:xfrm>
            <a:off x="436880" y="3013501"/>
            <a:ext cx="7946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ここでは、</a:t>
            </a:r>
            <a:r>
              <a:rPr kumimoji="1" lang="en-US" altLang="ja-JP" sz="2400" dirty="0"/>
              <a:t>Unity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Android</a:t>
            </a:r>
            <a:r>
              <a:rPr kumimoji="1" lang="ja-JP" altLang="en-US" sz="2400" dirty="0"/>
              <a:t>用に制作した「迷路ゲーム」</a:t>
            </a:r>
            <a:endParaRPr kumimoji="1" lang="en-US" altLang="ja-JP" sz="2400" dirty="0"/>
          </a:p>
          <a:p>
            <a:r>
              <a:rPr kumimoji="1" lang="ja-JP" altLang="en-US" sz="2400" dirty="0"/>
              <a:t>について説明します。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DDCD74-D11B-4E4D-90EA-5E1464E116DB}"/>
              </a:ext>
            </a:extLst>
          </p:cNvPr>
          <p:cNvSpPr txBox="1"/>
          <p:nvPr/>
        </p:nvSpPr>
        <p:spPr>
          <a:xfrm>
            <a:off x="9017911" y="6130986"/>
            <a:ext cx="1954889" cy="38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↑　タイトル画面</a:t>
            </a:r>
          </a:p>
        </p:txBody>
      </p:sp>
    </p:spTree>
    <p:extLst>
      <p:ext uri="{BB962C8B-B14F-4D97-AF65-F5344CB8AC3E}">
        <p14:creationId xmlns:p14="http://schemas.microsoft.com/office/powerpoint/2010/main" val="358282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8111D01-AA30-495F-A81C-0B65776BA4D9}"/>
              </a:ext>
            </a:extLst>
          </p:cNvPr>
          <p:cNvSpPr txBox="1"/>
          <p:nvPr/>
        </p:nvSpPr>
        <p:spPr>
          <a:xfrm>
            <a:off x="406400" y="52832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改良において変更した点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27F908-2563-40DD-8C9C-91C9F785596E}"/>
              </a:ext>
            </a:extLst>
          </p:cNvPr>
          <p:cNvSpPr txBox="1"/>
          <p:nvPr/>
        </p:nvSpPr>
        <p:spPr>
          <a:xfrm>
            <a:off x="406400" y="1676400"/>
            <a:ext cx="121879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・初期制作の時点では、通常プレイには終わりがなかった。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→体力を設けることでゲームが終わるようにした。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・迷路生成アルゴリズムは、</a:t>
            </a:r>
            <a:r>
              <a:rPr kumimoji="1" lang="ja-JP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穴掘り法</a:t>
            </a:r>
            <a:r>
              <a:rPr kumimoji="1" lang="ja-JP" altLang="en-US" sz="2400" dirty="0"/>
              <a:t>を使用していた。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→穴掘り法では迷路の経路が直線になりがちだったので、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　</a:t>
            </a:r>
            <a:r>
              <a:rPr kumimoji="1" lang="ja-JP" altLang="en-US" sz="2400" dirty="0">
                <a:solidFill>
                  <a:srgbClr val="FFC000"/>
                </a:solidFill>
              </a:rPr>
              <a:t>壁伸ばし法</a:t>
            </a:r>
            <a:r>
              <a:rPr kumimoji="1" lang="ja-JP" altLang="en-US" sz="2400" dirty="0"/>
              <a:t>にすることでより複雑な迷路を生成するようにした。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・操作方法は、</a:t>
            </a:r>
            <a:r>
              <a:rPr kumimoji="1" lang="ja-JP" altLang="en-US" sz="2400" dirty="0">
                <a:solidFill>
                  <a:srgbClr val="92D050"/>
                </a:solidFill>
              </a:rPr>
              <a:t>フリック操作</a:t>
            </a:r>
            <a:r>
              <a:rPr kumimoji="1" lang="ja-JP" altLang="en-US" sz="2400" dirty="0"/>
              <a:t>と</a:t>
            </a:r>
            <a:r>
              <a:rPr kumimoji="1" lang="ja-JP" altLang="en-US" sz="2400" dirty="0">
                <a:solidFill>
                  <a:srgbClr val="00B0F0"/>
                </a:solidFill>
              </a:rPr>
              <a:t>ジャイロ操作</a:t>
            </a:r>
            <a:r>
              <a:rPr kumimoji="1" lang="ja-JP" altLang="en-US" sz="2400" dirty="0"/>
              <a:t>（スマホを傾ける操作）の２種類あった。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→ジャイロ操作はユーザーに負担がかかり、迷路だけでもかなり難しいので、</a:t>
            </a:r>
            <a:endParaRPr kumimoji="1" lang="en-US" altLang="ja-JP" sz="2400" dirty="0"/>
          </a:p>
          <a:p>
            <a:r>
              <a:rPr kumimoji="1" lang="en-US" altLang="ja-JP" sz="2400" dirty="0"/>
              <a:t>	</a:t>
            </a:r>
            <a:r>
              <a:rPr kumimoji="1" lang="ja-JP" altLang="en-US" sz="2400" dirty="0"/>
              <a:t>　フリック操作のみとした。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や</a:t>
            </a:r>
            <a:r>
              <a:rPr kumimoji="1" lang="en-US" altLang="ja-JP" sz="2400" dirty="0"/>
              <a:t>BGM</a:t>
            </a:r>
            <a:r>
              <a:rPr kumimoji="1" lang="ja-JP" altLang="en-US" sz="2400" dirty="0"/>
              <a:t>なども追加し、見た目を良くした。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8483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79F3E0-302E-4474-85F0-30C694994FAB}"/>
              </a:ext>
            </a:extLst>
          </p:cNvPr>
          <p:cNvSpPr txBox="1"/>
          <p:nvPr/>
        </p:nvSpPr>
        <p:spPr>
          <a:xfrm>
            <a:off x="274320" y="5181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制作情報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BDAB56-F9A3-49A6-96BE-E81F4F1150FA}"/>
              </a:ext>
            </a:extLst>
          </p:cNvPr>
          <p:cNvSpPr/>
          <p:nvPr/>
        </p:nvSpPr>
        <p:spPr>
          <a:xfrm>
            <a:off x="274320" y="1815525"/>
            <a:ext cx="11765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開発期間：２０１８年８月下旬～９月下旬（初期制作期間）、</a:t>
            </a:r>
            <a:endParaRPr lang="en-US" altLang="ja-JP" sz="2400" dirty="0"/>
          </a:p>
          <a:p>
            <a:r>
              <a:rPr lang="en-US" altLang="ja-JP" sz="2400" dirty="0"/>
              <a:t>                  </a:t>
            </a:r>
            <a:r>
              <a:rPr lang="ja-JP" altLang="en-US" sz="2400" dirty="0"/>
              <a:t>２０１９年１月下旬～２月上旬（改良期間）の約２か月</a:t>
            </a:r>
          </a:p>
          <a:p>
            <a:endParaRPr lang="ja-JP" altLang="en-US" sz="2400" dirty="0"/>
          </a:p>
          <a:p>
            <a:r>
              <a:rPr lang="ja-JP" altLang="en-US" sz="2400" dirty="0"/>
              <a:t>開発人数：一人（佐竹　巧）</a:t>
            </a:r>
          </a:p>
          <a:p>
            <a:endParaRPr lang="ja-JP" altLang="en-US" sz="2400" dirty="0"/>
          </a:p>
          <a:p>
            <a:r>
              <a:rPr lang="ja-JP" altLang="en-US" sz="2400" dirty="0"/>
              <a:t>担当範囲：全て（フォントや音楽やアセットはフリーのものを使用）</a:t>
            </a:r>
          </a:p>
          <a:p>
            <a:endParaRPr lang="ja-JP" altLang="en-US" sz="2400" dirty="0"/>
          </a:p>
          <a:p>
            <a:r>
              <a:rPr lang="ja-JP" altLang="en-US" sz="2400" dirty="0"/>
              <a:t>使用言語：</a:t>
            </a:r>
            <a:r>
              <a:rPr lang="en-US" altLang="ja-JP" sz="2400" dirty="0">
                <a:solidFill>
                  <a:srgbClr val="FF0000"/>
                </a:solidFill>
              </a:rPr>
              <a:t>Unity(C#)</a:t>
            </a:r>
          </a:p>
          <a:p>
            <a:endParaRPr lang="en-US" altLang="ja-JP" sz="2400" dirty="0"/>
          </a:p>
          <a:p>
            <a:r>
              <a:rPr lang="ja-JP" altLang="en-US" sz="2400" dirty="0"/>
              <a:t>開発環境：</a:t>
            </a:r>
            <a:r>
              <a:rPr lang="en-US" altLang="ja-JP" sz="2400" dirty="0"/>
              <a:t>Unity(Version2018.3.0f2)</a:t>
            </a:r>
            <a:r>
              <a:rPr lang="ja-JP" altLang="en-US" sz="2400" dirty="0" err="1"/>
              <a:t>、</a:t>
            </a:r>
            <a:r>
              <a:rPr lang="en-US" altLang="ja-JP" sz="2400" dirty="0" err="1"/>
              <a:t>VisualStudio</a:t>
            </a:r>
            <a:r>
              <a:rPr lang="en-US" altLang="ja-JP" sz="2400" dirty="0"/>
              <a:t> 2017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Maya2016</a:t>
            </a:r>
            <a:r>
              <a:rPr lang="ja-JP" altLang="en-US" sz="2400" dirty="0" err="1"/>
              <a:t>、</a:t>
            </a:r>
            <a:r>
              <a:rPr lang="en-US" altLang="ja-JP" sz="2400" dirty="0"/>
              <a:t>Git/GitHub</a:t>
            </a:r>
          </a:p>
          <a:p>
            <a:endParaRPr lang="en-US" altLang="ja-JP" sz="2400" dirty="0"/>
          </a:p>
          <a:p>
            <a:r>
              <a:rPr lang="ja-JP" altLang="en-US" sz="2400" dirty="0"/>
              <a:t>動作環境：</a:t>
            </a:r>
            <a:r>
              <a:rPr lang="en-US" altLang="ja-JP" sz="2400" dirty="0"/>
              <a:t>Android</a:t>
            </a:r>
            <a:r>
              <a:rPr lang="ja-JP" altLang="en-US" sz="2400" dirty="0"/>
              <a:t>を想定（</a:t>
            </a:r>
            <a:r>
              <a:rPr lang="en-US" altLang="ja-JP" sz="2400" dirty="0"/>
              <a:t>PC</a:t>
            </a:r>
            <a:r>
              <a:rPr lang="ja-JP" altLang="en-US" sz="2400" dirty="0"/>
              <a:t>版、</a:t>
            </a:r>
            <a:r>
              <a:rPr lang="en-US" altLang="ja-JP" sz="2400" dirty="0"/>
              <a:t>WebGL</a:t>
            </a:r>
            <a:r>
              <a:rPr lang="ja-JP" altLang="en-US" sz="2400" dirty="0"/>
              <a:t>版もあり）</a:t>
            </a:r>
          </a:p>
        </p:txBody>
      </p:sp>
    </p:spTree>
    <p:extLst>
      <p:ext uri="{BB962C8B-B14F-4D97-AF65-F5344CB8AC3E}">
        <p14:creationId xmlns:p14="http://schemas.microsoft.com/office/powerpoint/2010/main" val="62633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DE4A6E-CF03-45DF-A878-AE45AA1DA963}"/>
              </a:ext>
            </a:extLst>
          </p:cNvPr>
          <p:cNvSpPr txBox="1"/>
          <p:nvPr/>
        </p:nvSpPr>
        <p:spPr>
          <a:xfrm>
            <a:off x="416560" y="50131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実行方法</a:t>
            </a:r>
            <a:endParaRPr kumimoji="1" lang="en-US" altLang="ja-JP" sz="3200" dirty="0">
              <a:solidFill>
                <a:srgbClr val="FFFF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8CA7DC-B4CC-4B31-B115-BCFD79E6A2E9}"/>
              </a:ext>
            </a:extLst>
          </p:cNvPr>
          <p:cNvSpPr txBox="1"/>
          <p:nvPr/>
        </p:nvSpPr>
        <p:spPr>
          <a:xfrm>
            <a:off x="416560" y="1351280"/>
            <a:ext cx="11145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このゲームは元々</a:t>
            </a:r>
            <a:r>
              <a:rPr kumimoji="1" lang="en-US" altLang="ja-JP" sz="2400" dirty="0"/>
              <a:t>Android</a:t>
            </a:r>
            <a:r>
              <a:rPr kumimoji="1" lang="ja-JP" altLang="en-US" sz="2400" dirty="0"/>
              <a:t>用に制作したゲームです。</a:t>
            </a:r>
            <a:endParaRPr kumimoji="1" lang="en-US" altLang="ja-JP" sz="2400" dirty="0"/>
          </a:p>
          <a:p>
            <a:r>
              <a:rPr kumimoji="1" lang="en-US" altLang="ja-JP" sz="2400" dirty="0"/>
              <a:t>PC</a:t>
            </a:r>
            <a:r>
              <a:rPr kumimoji="1" lang="ja-JP" altLang="en-US" sz="2400" dirty="0"/>
              <a:t>でも動作できるように、</a:t>
            </a:r>
            <a:r>
              <a:rPr kumimoji="1" lang="en-US" altLang="ja-JP" sz="2400" dirty="0"/>
              <a:t>PC</a:t>
            </a:r>
            <a:r>
              <a:rPr kumimoji="1" lang="ja-JP" altLang="en-US" sz="2400" dirty="0"/>
              <a:t>版と</a:t>
            </a:r>
            <a:r>
              <a:rPr kumimoji="1" lang="en-US" altLang="ja-JP" sz="2400" dirty="0"/>
              <a:t>WebGL</a:t>
            </a:r>
            <a:r>
              <a:rPr kumimoji="1" lang="ja-JP" altLang="en-US" sz="2400" dirty="0"/>
              <a:t>版も用意しました。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・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apk</a:t>
            </a:r>
            <a:r>
              <a:rPr kumimoji="1" lang="ja-JP" altLang="en-US" sz="2400" dirty="0">
                <a:solidFill>
                  <a:srgbClr val="FF0000"/>
                </a:solidFill>
              </a:rPr>
              <a:t>ファイルを</a:t>
            </a:r>
            <a:r>
              <a:rPr kumimoji="1" lang="en-US" altLang="ja-JP" sz="2400" dirty="0">
                <a:solidFill>
                  <a:srgbClr val="FF0000"/>
                </a:solidFill>
              </a:rPr>
              <a:t>Android</a:t>
            </a:r>
            <a:r>
              <a:rPr kumimoji="1" lang="ja-JP" altLang="en-US" sz="2400" dirty="0">
                <a:solidFill>
                  <a:srgbClr val="FF0000"/>
                </a:solidFill>
              </a:rPr>
              <a:t>端末にダウンロードしてプレイする。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または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・</a:t>
            </a:r>
            <a:r>
              <a:rPr kumimoji="1" lang="en-US" altLang="ja-JP" sz="2400" dirty="0">
                <a:solidFill>
                  <a:srgbClr val="FF0000"/>
                </a:solidFill>
              </a:rPr>
              <a:t>exe</a:t>
            </a:r>
            <a:r>
              <a:rPr kumimoji="1" lang="ja-JP" altLang="en-US" sz="2400" dirty="0">
                <a:solidFill>
                  <a:srgbClr val="FF0000"/>
                </a:solidFill>
              </a:rPr>
              <a:t>ファイルを実行し、</a:t>
            </a:r>
            <a:r>
              <a:rPr kumimoji="1" lang="en-US" altLang="ja-JP" sz="2400" dirty="0">
                <a:solidFill>
                  <a:srgbClr val="FF0000"/>
                </a:solidFill>
              </a:rPr>
              <a:t>PC</a:t>
            </a:r>
            <a:r>
              <a:rPr kumimoji="1" lang="ja-JP" altLang="en-US" sz="2400" dirty="0">
                <a:solidFill>
                  <a:srgbClr val="FF0000"/>
                </a:solidFill>
              </a:rPr>
              <a:t>でプレイする。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または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・</a:t>
            </a:r>
            <a:r>
              <a:rPr kumimoji="1" lang="en-US" altLang="ja-JP" sz="2400" dirty="0">
                <a:solidFill>
                  <a:srgbClr val="FF0000"/>
                </a:solidFill>
              </a:rPr>
              <a:t>Unity</a:t>
            </a:r>
            <a:r>
              <a:rPr kumimoji="1" lang="ja-JP" altLang="en-US" sz="2400" dirty="0">
                <a:solidFill>
                  <a:srgbClr val="FF0000"/>
                </a:solidFill>
              </a:rPr>
              <a:t>を立ち上げ、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BuildAndRun</a:t>
            </a:r>
            <a:r>
              <a:rPr kumimoji="1" lang="ja-JP" altLang="en-US" sz="2400" dirty="0">
                <a:solidFill>
                  <a:srgbClr val="FF0000"/>
                </a:solidFill>
              </a:rPr>
              <a:t>をクリックし、プレイする。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または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・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UnityRoom</a:t>
            </a:r>
            <a:r>
              <a:rPr kumimoji="1" lang="ja-JP" altLang="en-US" sz="2400" dirty="0">
                <a:solidFill>
                  <a:srgbClr val="FF0000"/>
                </a:solidFill>
              </a:rPr>
              <a:t>に</a:t>
            </a:r>
            <a:r>
              <a:rPr kumimoji="1" lang="en-US" altLang="ja-JP" sz="2400" dirty="0">
                <a:solidFill>
                  <a:srgbClr val="FF0000"/>
                </a:solidFill>
              </a:rPr>
              <a:t>WebGL</a:t>
            </a:r>
            <a:r>
              <a:rPr kumimoji="1" lang="ja-JP" altLang="en-US" sz="2400" dirty="0">
                <a:solidFill>
                  <a:srgbClr val="FF0000"/>
                </a:solidFill>
              </a:rPr>
              <a:t>版を投稿しているのでそれをプレイする。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URL:	https://unityroom.com/games/meirogame_by_tako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ソースコードは</a:t>
            </a:r>
            <a:r>
              <a:rPr kumimoji="1" lang="en-US" altLang="ja-JP" sz="2400" dirty="0"/>
              <a:t>GitHub</a:t>
            </a:r>
            <a:r>
              <a:rPr kumimoji="1" lang="ja-JP" altLang="en-US" sz="2400" dirty="0" err="1"/>
              <a:t>にも</a:t>
            </a:r>
            <a:r>
              <a:rPr kumimoji="1" lang="ja-JP" altLang="en-US" sz="2400" dirty="0"/>
              <a:t>上げています。</a:t>
            </a:r>
            <a:endParaRPr kumimoji="1" lang="en-US" altLang="ja-JP" sz="2400" dirty="0"/>
          </a:p>
          <a:p>
            <a:r>
              <a:rPr kumimoji="1" lang="en-US" altLang="ja-JP" sz="2400" dirty="0"/>
              <a:t>URL:	https://github.com/tako39/MeiroGame</a:t>
            </a:r>
          </a:p>
        </p:txBody>
      </p:sp>
    </p:spTree>
    <p:extLst>
      <p:ext uri="{BB962C8B-B14F-4D97-AF65-F5344CB8AC3E}">
        <p14:creationId xmlns:p14="http://schemas.microsoft.com/office/powerpoint/2010/main" val="20391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30FA86-3495-4D21-8788-012BAFA54E66}"/>
              </a:ext>
            </a:extLst>
          </p:cNvPr>
          <p:cNvSpPr txBox="1"/>
          <p:nvPr/>
        </p:nvSpPr>
        <p:spPr>
          <a:xfrm>
            <a:off x="335280" y="5994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操作方法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79610C-9FD8-42BF-A677-A7CAAD986E5C}"/>
              </a:ext>
            </a:extLst>
          </p:cNvPr>
          <p:cNvSpPr txBox="1"/>
          <p:nvPr/>
        </p:nvSpPr>
        <p:spPr>
          <a:xfrm>
            <a:off x="335280" y="1930400"/>
            <a:ext cx="1218795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Andoroid</a:t>
            </a:r>
            <a:r>
              <a:rPr kumimoji="1" lang="ja-JP" altLang="en-US" sz="2400" dirty="0"/>
              <a:t>の場合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操作はタップとフリック操作のみ。フリック操作でプレイヤーを動かすことができる。</a:t>
            </a:r>
            <a:endParaRPr kumimoji="1" lang="en-US" altLang="ja-JP" sz="2400" dirty="0"/>
          </a:p>
          <a:p>
            <a:r>
              <a:rPr kumimoji="1" lang="ja-JP" altLang="en-US" sz="2400" dirty="0"/>
              <a:t>（</a:t>
            </a:r>
            <a:r>
              <a:rPr kumimoji="1" lang="ja-JP" altLang="en-US" sz="2400" dirty="0">
                <a:solidFill>
                  <a:srgbClr val="FFC000"/>
                </a:solidFill>
              </a:rPr>
              <a:t>プレイヤーが立方体なので、転がす感じをイメージしている。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・</a:t>
            </a:r>
            <a:r>
              <a:rPr kumimoji="1" lang="en-US" altLang="ja-JP" sz="2400" dirty="0">
                <a:solidFill>
                  <a:srgbClr val="002060"/>
                </a:solidFill>
              </a:rPr>
              <a:t>PC</a:t>
            </a:r>
            <a:r>
              <a:rPr kumimoji="1" lang="ja-JP" altLang="en-US" sz="2400" dirty="0"/>
              <a:t>の場合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操作はマウスのクリックと方向キーの入力。方向キーの入力でプレイヤーを動かす</a:t>
            </a:r>
            <a:endParaRPr kumimoji="1" lang="en-US" altLang="ja-JP" sz="2400" dirty="0"/>
          </a:p>
          <a:p>
            <a:r>
              <a:rPr kumimoji="1" lang="ja-JP" altLang="en-US" sz="2400" dirty="0"/>
              <a:t>ことができる。（マウスをフリックするように動かしても動く。）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0808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0D86761-619F-4D0C-A64C-D24F0FA1BF8D}"/>
              </a:ext>
            </a:extLst>
          </p:cNvPr>
          <p:cNvSpPr txBox="1"/>
          <p:nvPr/>
        </p:nvSpPr>
        <p:spPr>
          <a:xfrm>
            <a:off x="274320" y="4368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制作意図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66780C-CE72-4082-8655-BBCC5DF123B1}"/>
              </a:ext>
            </a:extLst>
          </p:cNvPr>
          <p:cNvSpPr txBox="1"/>
          <p:nvPr/>
        </p:nvSpPr>
        <p:spPr>
          <a:xfrm>
            <a:off x="274320" y="1656080"/>
            <a:ext cx="112646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この「迷路ゲーム」は、ユーザーを考えさせられ、暇つぶしになるようなゲーム</a:t>
            </a:r>
            <a:endParaRPr kumimoji="1" lang="en-US" altLang="ja-JP" sz="2400" dirty="0"/>
          </a:p>
          <a:p>
            <a:r>
              <a:rPr kumimoji="1" lang="ja-JP" altLang="en-US" sz="2400" dirty="0"/>
              <a:t>を目標にしています。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ゲーム会社のインターンに応募するために夏休みの期間で何かゲームを作ろうと</a:t>
            </a:r>
            <a:endParaRPr kumimoji="1" lang="en-US" altLang="ja-JP" sz="2400" dirty="0"/>
          </a:p>
          <a:p>
            <a:r>
              <a:rPr kumimoji="1" lang="ja-JP" altLang="en-US" sz="2400" dirty="0"/>
              <a:t>思ったことがきっかけで制作しました。これを初期制作期間としています。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その後、インターンを通じてゲームを改良する機会があり、インターン後の約一</a:t>
            </a:r>
            <a:endParaRPr kumimoji="1" lang="en-US" altLang="ja-JP" sz="2400" dirty="0"/>
          </a:p>
          <a:p>
            <a:r>
              <a:rPr kumimoji="1" lang="ja-JP" altLang="en-US" sz="2400" dirty="0"/>
              <a:t>か月間も自身で改良を続けました。これを改良期間としています。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迷路のゲームにした理由は、３</a:t>
            </a:r>
            <a:r>
              <a:rPr kumimoji="1" lang="en-US" altLang="ja-JP" sz="2400" dirty="0"/>
              <a:t>D</a:t>
            </a:r>
            <a:r>
              <a:rPr kumimoji="1" lang="ja-JP" altLang="en-US" sz="2400" dirty="0"/>
              <a:t>かつアルゴリズムを使うようなゲームを作り</a:t>
            </a:r>
            <a:r>
              <a:rPr kumimoji="1" lang="ja-JP" altLang="en-US" sz="2400" dirty="0" err="1"/>
              <a:t>た</a:t>
            </a:r>
            <a:endParaRPr kumimoji="1" lang="en-US" altLang="ja-JP" sz="2400" dirty="0"/>
          </a:p>
          <a:p>
            <a:r>
              <a:rPr kumimoji="1" lang="ja-JP" altLang="en-US" sz="2400" dirty="0"/>
              <a:t>いと思ったからです。そこで、競技プログラミングで出題される迷路の経路探索</a:t>
            </a:r>
            <a:endParaRPr kumimoji="1" lang="en-US" altLang="ja-JP" sz="2400" dirty="0"/>
          </a:p>
          <a:p>
            <a:r>
              <a:rPr kumimoji="1" lang="ja-JP" altLang="en-US" sz="2400" dirty="0"/>
              <a:t>問題からヒントを得て、制作をすることにしました。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6011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546CAA-27B0-4B95-987A-1DF156851951}"/>
              </a:ext>
            </a:extLst>
          </p:cNvPr>
          <p:cNvSpPr txBox="1"/>
          <p:nvPr/>
        </p:nvSpPr>
        <p:spPr>
          <a:xfrm>
            <a:off x="386080" y="54007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ゲームの遊び方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8FA7F70-3A38-461D-927D-D992CE069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76" y="1463582"/>
            <a:ext cx="2619371" cy="466931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CCF77F-47F5-40B8-806C-41219F8CD801}"/>
              </a:ext>
            </a:extLst>
          </p:cNvPr>
          <p:cNvSpPr txBox="1"/>
          <p:nvPr/>
        </p:nvSpPr>
        <p:spPr>
          <a:xfrm>
            <a:off x="386080" y="2090079"/>
            <a:ext cx="7955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このゲームには、</a:t>
            </a:r>
            <a:r>
              <a:rPr kumimoji="1" lang="ja-JP" altLang="en-US" sz="2400" dirty="0">
                <a:solidFill>
                  <a:srgbClr val="0B67D7"/>
                </a:solidFill>
              </a:rPr>
              <a:t>通常プレイ</a:t>
            </a:r>
            <a:r>
              <a:rPr kumimoji="1" lang="ja-JP" altLang="en-US" sz="2400" dirty="0"/>
              <a:t>と</a:t>
            </a:r>
            <a:r>
              <a:rPr kumimoji="1" lang="ja-JP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タイムアタック</a:t>
            </a:r>
            <a:r>
              <a:rPr kumimoji="1" lang="ja-JP" altLang="en-US" sz="2400" dirty="0"/>
              <a:t>の二つの</a:t>
            </a:r>
            <a:endParaRPr kumimoji="1" lang="en-US" altLang="ja-JP" sz="2400" dirty="0"/>
          </a:p>
          <a:p>
            <a:r>
              <a:rPr kumimoji="1" lang="ja-JP" altLang="en-US" sz="2400" dirty="0"/>
              <a:t>モードがあります。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通常プレイでは、体力が０になるまで迷路を解き続け、</a:t>
            </a:r>
            <a:endParaRPr kumimoji="1" lang="en-US" altLang="ja-JP" sz="2400" dirty="0"/>
          </a:p>
          <a:p>
            <a:r>
              <a:rPr kumimoji="1" lang="ja-JP" altLang="en-US" sz="2400" dirty="0"/>
              <a:t>０になったときまでに解いた迷路の数がスコアとなり、</a:t>
            </a:r>
            <a:endParaRPr kumimoji="1" lang="en-US" altLang="ja-JP" sz="2400" dirty="0"/>
          </a:p>
          <a:p>
            <a:r>
              <a:rPr kumimoji="1" lang="ja-JP" altLang="en-US" sz="2400" dirty="0"/>
              <a:t>それを競います。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タイムアタックでは、難易度順に３つの迷路を解き、</a:t>
            </a:r>
            <a:r>
              <a:rPr kumimoji="1" lang="ja-JP" altLang="en-US" sz="2400" dirty="0" err="1"/>
              <a:t>そ</a:t>
            </a:r>
            <a:endParaRPr kumimoji="1" lang="en-US" altLang="ja-JP" sz="2400" dirty="0"/>
          </a:p>
          <a:p>
            <a:r>
              <a:rPr kumimoji="1" lang="ja-JP" altLang="en-US" sz="2400" dirty="0"/>
              <a:t>のクリアした時間の速さを競います。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9517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8AA653E-E30B-4B91-9008-638B63451A15}"/>
              </a:ext>
            </a:extLst>
          </p:cNvPr>
          <p:cNvSpPr txBox="1"/>
          <p:nvPr/>
        </p:nvSpPr>
        <p:spPr>
          <a:xfrm>
            <a:off x="540673" y="2022930"/>
            <a:ext cx="78790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このゲームには、</a:t>
            </a:r>
            <a:r>
              <a:rPr kumimoji="1" lang="ja-JP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簡単</a:t>
            </a:r>
            <a:r>
              <a:rPr kumimoji="1" lang="ja-JP" altLang="en-US" sz="2400" dirty="0"/>
              <a:t>、</a:t>
            </a:r>
            <a:r>
              <a:rPr kumimoji="1" lang="ja-JP" altLang="en-US" sz="2400" dirty="0">
                <a:solidFill>
                  <a:srgbClr val="FFC000"/>
                </a:solidFill>
              </a:rPr>
              <a:t>普通</a:t>
            </a:r>
            <a:r>
              <a:rPr kumimoji="1" lang="ja-JP" altLang="en-US" sz="2400" dirty="0"/>
              <a:t>、</a:t>
            </a:r>
            <a:r>
              <a:rPr kumimoji="1" lang="ja-JP" altLang="en-US" sz="2400" dirty="0">
                <a:solidFill>
                  <a:srgbClr val="FF0000"/>
                </a:solidFill>
              </a:rPr>
              <a:t>難しい</a:t>
            </a:r>
            <a:r>
              <a:rPr kumimoji="1" lang="ja-JP" altLang="en-US" sz="2400" dirty="0"/>
              <a:t>、の３つの難易度</a:t>
            </a:r>
            <a:endParaRPr kumimoji="1" lang="en-US" altLang="ja-JP" sz="2400" dirty="0"/>
          </a:p>
          <a:p>
            <a:r>
              <a:rPr kumimoji="1" lang="ja-JP" altLang="en-US" sz="2400" dirty="0"/>
              <a:t>があります。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難易度は迷路の大きさで決めていて、</a:t>
            </a:r>
            <a:endParaRPr kumimoji="1" lang="en-US" altLang="ja-JP" sz="2400" dirty="0"/>
          </a:p>
          <a:p>
            <a:r>
              <a:rPr kumimoji="1" lang="ja-JP" altLang="en-US" sz="2400" dirty="0"/>
              <a:t>簡単は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１１ｘ１１～１５ｘ１５、</a:t>
            </a:r>
            <a:endParaRPr kumimoji="1" lang="en-US" altLang="ja-JP" sz="2400" dirty="0"/>
          </a:p>
          <a:p>
            <a:r>
              <a:rPr kumimoji="1" lang="ja-JP" altLang="en-US" sz="2400" dirty="0"/>
              <a:t>普通は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１５ｘ１５～１９ｘ１９、</a:t>
            </a:r>
            <a:endParaRPr kumimoji="1" lang="en-US" altLang="ja-JP" sz="2400" dirty="0"/>
          </a:p>
          <a:p>
            <a:r>
              <a:rPr kumimoji="1" lang="ja-JP" altLang="en-US" sz="2400" dirty="0"/>
              <a:t>難しいは</a:t>
            </a:r>
            <a:r>
              <a:rPr kumimoji="1" lang="en-US" altLang="ja-JP" sz="2400" dirty="0"/>
              <a:t>	</a:t>
            </a:r>
            <a:r>
              <a:rPr kumimoji="1" lang="ja-JP" altLang="en-US" sz="2400" dirty="0"/>
              <a:t>１９ｘ１９～２３ｘ２３、としています。</a:t>
            </a:r>
          </a:p>
          <a:p>
            <a:r>
              <a:rPr kumimoji="1" lang="ja-JP" altLang="en-US" sz="2400" dirty="0"/>
              <a:t>この範囲からランダムに縦幅と横幅が決められます。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093800-06C5-4321-9CA5-9BC5D7C0D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04" y="1410161"/>
            <a:ext cx="2596760" cy="465158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B986A6-292A-4451-AAFB-31265A454942}"/>
              </a:ext>
            </a:extLst>
          </p:cNvPr>
          <p:cNvSpPr txBox="1"/>
          <p:nvPr/>
        </p:nvSpPr>
        <p:spPr>
          <a:xfrm>
            <a:off x="8840204" y="6183668"/>
            <a:ext cx="2608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↑　通常プレイを選択した場合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4D7FAB-5B4E-4809-824D-64677C0E2CA9}"/>
              </a:ext>
            </a:extLst>
          </p:cNvPr>
          <p:cNvSpPr txBox="1"/>
          <p:nvPr/>
        </p:nvSpPr>
        <p:spPr>
          <a:xfrm>
            <a:off x="592476" y="61645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難易度</a:t>
            </a:r>
          </a:p>
        </p:txBody>
      </p:sp>
    </p:spTree>
    <p:extLst>
      <p:ext uri="{BB962C8B-B14F-4D97-AF65-F5344CB8AC3E}">
        <p14:creationId xmlns:p14="http://schemas.microsoft.com/office/powerpoint/2010/main" val="108259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26EC6E-9404-4303-8437-5C7DD4114619}"/>
              </a:ext>
            </a:extLst>
          </p:cNvPr>
          <p:cNvSpPr txBox="1"/>
          <p:nvPr/>
        </p:nvSpPr>
        <p:spPr>
          <a:xfrm>
            <a:off x="477520" y="66040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アルゴリズム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A728B0-E42D-4128-A89B-FE33CA6B4D59}"/>
              </a:ext>
            </a:extLst>
          </p:cNvPr>
          <p:cNvSpPr txBox="1"/>
          <p:nvPr/>
        </p:nvSpPr>
        <p:spPr>
          <a:xfrm>
            <a:off x="477520" y="1828800"/>
            <a:ext cx="106490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このゲームの迷路生成アルゴリズムには、</a:t>
            </a:r>
            <a:r>
              <a:rPr kumimoji="1" lang="ja-JP" altLang="en-US" sz="2400" dirty="0">
                <a:solidFill>
                  <a:srgbClr val="FFC000"/>
                </a:solidFill>
              </a:rPr>
              <a:t>壁伸ばし法</a:t>
            </a:r>
            <a:r>
              <a:rPr kumimoji="1" lang="ja-JP" altLang="en-US" sz="2400" dirty="0"/>
              <a:t>を使用しています。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壁伸ばし法は、まず全てのマスを通路にし、外周のマスと上から偶数番目</a:t>
            </a:r>
            <a:endParaRPr kumimoji="1" lang="en-US" altLang="ja-JP" sz="2400" dirty="0"/>
          </a:p>
          <a:p>
            <a:r>
              <a:rPr kumimoji="1" lang="ja-JP" altLang="en-US" sz="2400" dirty="0"/>
              <a:t>かつ右から偶数番目のマスを壁とし、柱を作ります。作った柱をランダム</a:t>
            </a:r>
            <a:endParaRPr kumimoji="1" lang="en-US" altLang="ja-JP" sz="2400" dirty="0"/>
          </a:p>
          <a:p>
            <a:r>
              <a:rPr kumimoji="1" lang="ja-JP" altLang="en-US" sz="2400" dirty="0"/>
              <a:t>に決め、ランダムな方向にある他の柱と繋げていきます。一度繋げた柱は</a:t>
            </a:r>
            <a:endParaRPr kumimoji="1" lang="en-US" altLang="ja-JP" sz="2400" dirty="0"/>
          </a:p>
          <a:p>
            <a:r>
              <a:rPr kumimoji="1" lang="ja-JP" altLang="en-US" sz="2400" dirty="0"/>
              <a:t>次からは繋げられません。柱が繋げられなくなったら、他の柱をランダム</a:t>
            </a:r>
            <a:endParaRPr kumimoji="1" lang="en-US" altLang="ja-JP" sz="2400" dirty="0"/>
          </a:p>
          <a:p>
            <a:r>
              <a:rPr kumimoji="1" lang="ja-JP" altLang="en-US" sz="2400" dirty="0"/>
              <a:t>に選択し、同様に繋げていきます。全ての柱が繋がったら迷路の完成です。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迷路のスタートとゴールは、</a:t>
            </a:r>
            <a:r>
              <a:rPr kumimoji="1" lang="ja-JP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幅優先探索</a:t>
            </a:r>
            <a:r>
              <a:rPr kumimoji="1" lang="ja-JP" altLang="en-US" sz="2400" dirty="0"/>
              <a:t>を用いて距離が最も遠くなるよう</a:t>
            </a:r>
            <a:endParaRPr kumimoji="1" lang="en-US" altLang="ja-JP" sz="2400" dirty="0"/>
          </a:p>
          <a:p>
            <a:r>
              <a:rPr kumimoji="1" lang="ja-JP" altLang="en-US" sz="2400" dirty="0"/>
              <a:t>にしています。また、探索中に進んだ方向をマス毎に記憶しておくことで、</a:t>
            </a:r>
            <a:endParaRPr kumimoji="1" lang="en-US" altLang="ja-JP" sz="2400" dirty="0"/>
          </a:p>
          <a:p>
            <a:r>
              <a:rPr kumimoji="1" lang="ja-JP" altLang="en-US" sz="2400" dirty="0"/>
              <a:t>スタートからゴールまでの最短経路を導いています。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233591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747CB33-58D5-4FEB-BB53-5DC318F67A21}"/>
              </a:ext>
            </a:extLst>
          </p:cNvPr>
          <p:cNvSpPr txBox="1"/>
          <p:nvPr/>
        </p:nvSpPr>
        <p:spPr>
          <a:xfrm>
            <a:off x="467360" y="5892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</a:rPr>
              <a:t>体力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FF3037-9DF2-4200-93E6-0E78E3BF5EEE}"/>
              </a:ext>
            </a:extLst>
          </p:cNvPr>
          <p:cNvSpPr txBox="1"/>
          <p:nvPr/>
        </p:nvSpPr>
        <p:spPr>
          <a:xfrm>
            <a:off x="467360" y="1375073"/>
            <a:ext cx="728757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通常プレイには、体力を設けています。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体力は、スタートからゴールまでの最短経路でない</a:t>
            </a:r>
            <a:endParaRPr kumimoji="1" lang="en-US" altLang="ja-JP" sz="2400" dirty="0"/>
          </a:p>
          <a:p>
            <a:r>
              <a:rPr kumimoji="1" lang="ja-JP" altLang="en-US" sz="2400" dirty="0"/>
              <a:t>場所を通るか、通路の途中にある罠を踏むと減少し</a:t>
            </a:r>
            <a:endParaRPr kumimoji="1" lang="en-US" altLang="ja-JP" sz="2400" dirty="0"/>
          </a:p>
          <a:p>
            <a:r>
              <a:rPr kumimoji="1" lang="ja-JP" altLang="en-US" sz="2400" dirty="0"/>
              <a:t>ます。また、難易度が普通または難しいのときは偶</a:t>
            </a:r>
            <a:endParaRPr kumimoji="1" lang="en-US" altLang="ja-JP" sz="2400" dirty="0"/>
          </a:p>
          <a:p>
            <a:r>
              <a:rPr kumimoji="1" lang="ja-JP" altLang="en-US" sz="2400" dirty="0"/>
              <a:t>に回復床が出現し、踏むと回復します。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体力は、最短経路でない場所から最短経路に戻った</a:t>
            </a:r>
            <a:endParaRPr kumimoji="1" lang="en-US" altLang="ja-JP" sz="2400" dirty="0"/>
          </a:p>
          <a:p>
            <a:r>
              <a:rPr kumimoji="1" lang="ja-JP" altLang="en-US" sz="2400" dirty="0"/>
              <a:t>ときに減少します。ただし、最短経路でない場所で</a:t>
            </a:r>
            <a:endParaRPr kumimoji="1" lang="en-US" altLang="ja-JP" sz="2400" dirty="0"/>
          </a:p>
          <a:p>
            <a:r>
              <a:rPr kumimoji="1" lang="ja-JP" altLang="en-US" sz="2400" dirty="0"/>
              <a:t>回復床を踏んでいた場合は減少しません。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パラメーターでいうと、体力は</a:t>
            </a:r>
            <a:r>
              <a:rPr kumimoji="1" lang="en-US" altLang="ja-JP" sz="2400" dirty="0"/>
              <a:t>Max</a:t>
            </a:r>
            <a:r>
              <a:rPr kumimoji="1" lang="ja-JP" altLang="en-US" sz="2400" dirty="0"/>
              <a:t>１００で、一回</a:t>
            </a:r>
            <a:endParaRPr kumimoji="1" lang="en-US" altLang="ja-JP" sz="2400" dirty="0"/>
          </a:p>
          <a:p>
            <a:r>
              <a:rPr kumimoji="1" lang="ja-JP" altLang="en-US" sz="2400" dirty="0"/>
              <a:t>のダメージ量と回復量はともに２０です。</a:t>
            </a:r>
            <a:endParaRPr kumimoji="1" lang="en-US" altLang="ja-JP" sz="2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BA81AA-7739-4327-BE7A-1CEEF635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28" y="890346"/>
            <a:ext cx="2846743" cy="5077308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92155C2D-9899-4876-BA41-BB67E1CC6321}"/>
              </a:ext>
            </a:extLst>
          </p:cNvPr>
          <p:cNvSpPr/>
          <p:nvPr/>
        </p:nvSpPr>
        <p:spPr>
          <a:xfrm>
            <a:off x="9111577" y="2052320"/>
            <a:ext cx="599440" cy="5994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99B51BB-2371-42D2-811C-9B93D6F6E565}"/>
              </a:ext>
            </a:extLst>
          </p:cNvPr>
          <p:cNvSpPr/>
          <p:nvPr/>
        </p:nvSpPr>
        <p:spPr>
          <a:xfrm>
            <a:off x="10251551" y="3728720"/>
            <a:ext cx="599440" cy="5994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C48B7C5D-64BD-4499-8CAA-BF030A706095}"/>
              </a:ext>
            </a:extLst>
          </p:cNvPr>
          <p:cNvSpPr/>
          <p:nvPr/>
        </p:nvSpPr>
        <p:spPr>
          <a:xfrm>
            <a:off x="9711017" y="3108960"/>
            <a:ext cx="599440" cy="5994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6E8857E-D6C6-43A8-8916-75752B571D29}"/>
              </a:ext>
            </a:extLst>
          </p:cNvPr>
          <p:cNvSpPr/>
          <p:nvPr/>
        </p:nvSpPr>
        <p:spPr>
          <a:xfrm>
            <a:off x="10215193" y="2651760"/>
            <a:ext cx="599440" cy="5994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F9B1444-E6C1-4282-835E-B6242423E802}"/>
              </a:ext>
            </a:extLst>
          </p:cNvPr>
          <p:cNvSpPr/>
          <p:nvPr/>
        </p:nvSpPr>
        <p:spPr>
          <a:xfrm>
            <a:off x="9946862" y="4328160"/>
            <a:ext cx="599440" cy="5994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78FE1AD0-65A1-4F52-AEFC-3C1C8F6E164A}"/>
              </a:ext>
            </a:extLst>
          </p:cNvPr>
          <p:cNvCxnSpPr>
            <a:stCxn id="7" idx="1"/>
          </p:cNvCxnSpPr>
          <p:nvPr/>
        </p:nvCxnSpPr>
        <p:spPr>
          <a:xfrm rot="16200000" flipV="1">
            <a:off x="8279429" y="1220171"/>
            <a:ext cx="1439066" cy="400803"/>
          </a:xfrm>
          <a:prstGeom prst="curvedConnector3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04844ECD-8457-4A37-AD87-5A80491DE54C}"/>
              </a:ext>
            </a:extLst>
          </p:cNvPr>
          <p:cNvCxnSpPr>
            <a:cxnSpLocks/>
            <a:stCxn id="10" idx="7"/>
          </p:cNvCxnSpPr>
          <p:nvPr/>
        </p:nvCxnSpPr>
        <p:spPr>
          <a:xfrm rot="5400000" flipH="1" flipV="1">
            <a:off x="10886356" y="1980597"/>
            <a:ext cx="599440" cy="918458"/>
          </a:xfrm>
          <a:prstGeom prst="curvedConnector2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5ACF25E3-4F04-4FD0-AAF3-77BEA866C243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 rot="10800000" flipV="1">
            <a:off x="8558829" y="3408680"/>
            <a:ext cx="1152189" cy="20320"/>
          </a:xfrm>
          <a:prstGeom prst="curvedConnector3">
            <a:avLst>
              <a:gd name="adj1" fmla="val 119840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46D31455-E3FD-4F9A-A699-8AF4473953D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0850991" y="4028440"/>
            <a:ext cx="794314" cy="127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33E62EE2-057E-4FE6-98E4-228CB8D563FF}"/>
              </a:ext>
            </a:extLst>
          </p:cNvPr>
          <p:cNvCxnSpPr>
            <a:stCxn id="11" idx="5"/>
          </p:cNvCxnSpPr>
          <p:nvPr/>
        </p:nvCxnSpPr>
        <p:spPr>
          <a:xfrm rot="5400000">
            <a:off x="9431274" y="5119558"/>
            <a:ext cx="1306986" cy="747499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9A59336-0EE3-43AD-8350-ACE324278A9E}"/>
              </a:ext>
            </a:extLst>
          </p:cNvPr>
          <p:cNvSpPr txBox="1"/>
          <p:nvPr/>
        </p:nvSpPr>
        <p:spPr>
          <a:xfrm>
            <a:off x="7754932" y="28777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罠（点滅している）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CB0AD4D-09B8-4587-8DF2-73FBDE31036A}"/>
              </a:ext>
            </a:extLst>
          </p:cNvPr>
          <p:cNvSpPr txBox="1"/>
          <p:nvPr/>
        </p:nvSpPr>
        <p:spPr>
          <a:xfrm>
            <a:off x="9272435" y="6197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回復床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A5F0DAB-A45C-4051-8598-E5C560F5D6AD}"/>
              </a:ext>
            </a:extLst>
          </p:cNvPr>
          <p:cNvSpPr txBox="1"/>
          <p:nvPr/>
        </p:nvSpPr>
        <p:spPr>
          <a:xfrm>
            <a:off x="7880431" y="2831631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プレイヤー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B6007A3-6D9E-4B7A-9107-6EC1E089DBD2}"/>
              </a:ext>
            </a:extLst>
          </p:cNvPr>
          <p:cNvSpPr txBox="1"/>
          <p:nvPr/>
        </p:nvSpPr>
        <p:spPr>
          <a:xfrm>
            <a:off x="11560350" y="1628452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スタート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1643787-52B7-4B07-917A-3F3C9EEB0DDC}"/>
              </a:ext>
            </a:extLst>
          </p:cNvPr>
          <p:cNvSpPr txBox="1"/>
          <p:nvPr/>
        </p:nvSpPr>
        <p:spPr>
          <a:xfrm>
            <a:off x="11560350" y="3685711"/>
            <a:ext cx="461665" cy="7848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ゴール</a:t>
            </a:r>
          </a:p>
        </p:txBody>
      </p:sp>
    </p:spTree>
    <p:extLst>
      <p:ext uri="{BB962C8B-B14F-4D97-AF65-F5344CB8AC3E}">
        <p14:creationId xmlns:p14="http://schemas.microsoft.com/office/powerpoint/2010/main" val="3984902511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</TotalTime>
  <Words>794</Words>
  <Application>Microsoft Office PowerPoint</Application>
  <PresentationFormat>ワイド画面</PresentationFormat>
  <Paragraphs>120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巧 佐竹</dc:creator>
  <cp:lastModifiedBy>巧 佐竹</cp:lastModifiedBy>
  <cp:revision>62</cp:revision>
  <dcterms:created xsi:type="dcterms:W3CDTF">2019-03-30T07:44:04Z</dcterms:created>
  <dcterms:modified xsi:type="dcterms:W3CDTF">2019-03-30T10:48:44Z</dcterms:modified>
</cp:coreProperties>
</file>