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80" autoAdjust="0"/>
    <p:restoredTop sz="86410"/>
  </p:normalViewPr>
  <p:slideViewPr>
    <p:cSldViewPr snapToGrid="0" showGuides="1">
      <p:cViewPr varScale="1">
        <p:scale>
          <a:sx n="100" d="100"/>
          <a:sy n="100" d="100"/>
        </p:scale>
        <p:origin x="102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443" y="3377165"/>
            <a:ext cx="7772400" cy="1463040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C0D71F9C-6A76-4BF8-0B7E-2A592B856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9" y="434823"/>
            <a:ext cx="11452744" cy="25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8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781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3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657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9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5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024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590517"/>
            <a:ext cx="4754880" cy="26006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4128" y="5370059"/>
            <a:ext cx="4754880" cy="425163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44B25-BD92-953E-D112-779759FC5FC8}"/>
              </a:ext>
            </a:extLst>
          </p:cNvPr>
          <p:cNvSpPr txBox="1"/>
          <p:nvPr userDrawn="1"/>
        </p:nvSpPr>
        <p:spPr>
          <a:xfrm>
            <a:off x="1024128" y="2179635"/>
            <a:ext cx="1719072" cy="410882"/>
          </a:xfrm>
          <a:prstGeom prst="rect">
            <a:avLst/>
          </a:prstGeom>
        </p:spPr>
        <p:txBody>
          <a:bodyPr vert="horz" lIns="137160" tIns="45720" rIns="137160" bIns="45720" rtlCol="0" anchor="ctr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cap="none" baseline="0">
                <a:solidFill>
                  <a:schemeClr val="accent1"/>
                </a:solidFill>
              </a:defRPr>
            </a:lvl1pPr>
            <a:lvl2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/>
            </a:lvl2pPr>
            <a:lvl3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b="1"/>
            </a:lvl3pPr>
            <a:lvl4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4pPr>
            <a:lvl5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5pPr>
            <a:lvl6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6pPr>
            <a:lvl7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7pPr>
            <a:lvl8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8pPr>
            <a:lvl9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9pPr>
          </a:lstStyle>
          <a:p>
            <a:pPr lvl="0"/>
            <a:r>
              <a:rPr lang="en-US" sz="2400" dirty="0"/>
              <a:t>Description</a:t>
            </a:r>
            <a:endParaRPr lang="de-CH" sz="24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EF199C8-DDB7-8CF0-B8B6-AB4095919B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72175" y="2179638"/>
            <a:ext cx="4865688" cy="3616325"/>
          </a:xfrm>
        </p:spPr>
        <p:txBody>
          <a:bodyPr/>
          <a:lstStyle/>
          <a:p>
            <a:endParaRPr lang="de-CH"/>
          </a:p>
        </p:txBody>
      </p:sp>
      <p:pic>
        <p:nvPicPr>
          <p:cNvPr id="6" name="Picture 5" descr="A blue and grey rectangular object&#10;&#10;Description automatically generated">
            <a:extLst>
              <a:ext uri="{FF2B5EF4-FFF2-40B4-BE49-F238E27FC236}">
                <a16:creationId xmlns:a16="http://schemas.microsoft.com/office/drawing/2014/main" id="{86734B47-B4CA-3EBD-8240-736CD79CD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115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2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1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858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8ABA6A-A981-4892-A450-147139832DA7}" type="datetimeFigureOut">
              <a:rPr lang="de-CH" smtClean="0"/>
              <a:t>20.06.2024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Tw Cen MT</vt:lpstr>
      <vt:lpstr>Tw Cen MT Condensed</vt:lpstr>
      <vt:lpstr>Wingdings 3</vt:lpstr>
      <vt:lpstr>Integral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Haller Stephan</dc:creator>
  <cp:lastModifiedBy>Haller Stephan</cp:lastModifiedBy>
  <cp:revision>11</cp:revision>
  <dcterms:created xsi:type="dcterms:W3CDTF">2024-05-31T08:25:53Z</dcterms:created>
  <dcterms:modified xsi:type="dcterms:W3CDTF">2024-06-20T05:57:22Z</dcterms:modified>
</cp:coreProperties>
</file>