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 showGuides="1">
      <p:cViewPr varScale="1">
        <p:scale>
          <a:sx n="78" d="100"/>
          <a:sy n="78" d="100"/>
        </p:scale>
        <p:origin x="108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8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81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3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3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65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024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590517"/>
            <a:ext cx="4754880" cy="26006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4128" y="5370059"/>
            <a:ext cx="4754880" cy="425163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44B25-BD92-953E-D112-779759FC5FC8}"/>
              </a:ext>
            </a:extLst>
          </p:cNvPr>
          <p:cNvSpPr txBox="1"/>
          <p:nvPr userDrawn="1"/>
        </p:nvSpPr>
        <p:spPr>
          <a:xfrm>
            <a:off x="1024128" y="2179635"/>
            <a:ext cx="1719072" cy="410882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cap="none" baseline="0">
                <a:solidFill>
                  <a:schemeClr val="accent1"/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/>
            </a:lvl2pPr>
            <a:lvl3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b="1"/>
            </a:lvl3pPr>
            <a:lvl4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4pPr>
            <a:lvl5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5pPr>
            <a:lvl6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6pPr>
            <a:lvl7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7pPr>
            <a:lvl8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8pPr>
            <a:lvl9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9pPr>
          </a:lstStyle>
          <a:p>
            <a:pPr lvl="0"/>
            <a:r>
              <a:rPr lang="en-US" sz="2400" dirty="0"/>
              <a:t>Description</a:t>
            </a:r>
            <a:endParaRPr lang="de-CH" sz="24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EF199C8-DDB7-8CF0-B8B6-AB4095919B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72175" y="2179638"/>
            <a:ext cx="4865688" cy="3616325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392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858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sandautomation.com/project/create-powerpoint-slide-deck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EBD-55E5-990C-CC42-9E6ED5F27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EB436-A5B2-1976-CA87-CA5F6BE21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7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34078-9894-D501-B954-54269521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44962-73FA-638E-A28B-BFB8E41215C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4128" y="2179636"/>
            <a:ext cx="4754880" cy="82296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6662F-F6D6-BB39-8812-852A363DD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89817C-B2E4-19CC-87FE-A6DE99BF8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6E98-D60D-9466-BDC3-0B2F5D60728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89320" y="2179635"/>
            <a:ext cx="4754880" cy="3615587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3DD0B9-3D3F-7779-6176-92D5D48FF0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See </a:t>
            </a:r>
            <a:r>
              <a:rPr lang="de-CH" dirty="0">
                <a:hlinkClick r:id="rId2"/>
              </a:rPr>
              <a:t>https://skillsandautomation.com/project/create-powerpoint-slide-deck/</a:t>
            </a:r>
            <a:r>
              <a:rPr lang="de-CH" dirty="0"/>
              <a:t>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B2F9E3-F670-33BB-6740-03C3BA61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Automatic</a:t>
            </a:r>
            <a:r>
              <a:rPr lang="de-CH" dirty="0"/>
              <a:t> </a:t>
            </a:r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PPT from Excel</a:t>
            </a:r>
          </a:p>
        </p:txBody>
      </p:sp>
    </p:spTree>
    <p:extLst>
      <p:ext uri="{BB962C8B-B14F-4D97-AF65-F5344CB8AC3E}">
        <p14:creationId xmlns:p14="http://schemas.microsoft.com/office/powerpoint/2010/main" val="104244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  <vt:lpstr>Automatic Creation of PPT from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Haller Stephan</dc:creator>
  <cp:lastModifiedBy>Haller Stephan</cp:lastModifiedBy>
  <cp:revision>4</cp:revision>
  <dcterms:created xsi:type="dcterms:W3CDTF">2024-05-31T08:25:53Z</dcterms:created>
  <dcterms:modified xsi:type="dcterms:W3CDTF">2024-06-03T02:47:59Z</dcterms:modified>
</cp:coreProperties>
</file>