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pos="74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405"/>
  </p:normalViewPr>
  <p:slideViewPr>
    <p:cSldViewPr snapToGrid="0" showGuides="1">
      <p:cViewPr varScale="1">
        <p:scale>
          <a:sx n="89" d="100"/>
          <a:sy n="89" d="100"/>
        </p:scale>
        <p:origin x="96" y="1740"/>
      </p:cViewPr>
      <p:guideLst>
        <p:guide orient="horz" pos="391"/>
        <p:guide pos="166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67C55-1ED4-C9BB-79D6-79C0B976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728069-D7F7-B53B-0487-0A76C2C80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0C306-AED6-1DC8-9C08-829E5514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40905-7A49-071D-A3B5-B7E4C74D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AACE0-22B5-90C0-6373-0FA1BCC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635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5F0E6-00ED-0A9C-B775-AECFC953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E7A9F-1D6A-9594-A85F-6E260D2C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CF03E-F355-E55E-C0E4-96335222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6BF9F-1F8B-6D20-F16A-3CBB9182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7D96A-BE42-BC3B-27DD-8557EAAF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853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77803D-ABF8-5F14-4E14-196B01C3E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5F0EEB-984C-19EC-06C2-FBC33E0F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3C547-4FD7-9C12-B160-E95FA253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21D89-FB1D-7790-BC10-9E5C0046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8B00-5E58-53DB-7B6C-97D0358B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0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AB6A6-27B1-F291-9BD7-7E67AAD7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3F578-1A5A-62F9-3B00-5CAAEF20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72BCB-4CB5-2B1D-58DA-8440C51E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4E550-B328-F832-1245-4F6B0CA4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E3959-4EF3-147A-836A-1B3FD801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58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17759-E8CE-DCA5-4902-B08B7958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83505-549A-C288-D30E-AFDD0B95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DEB65-1E3D-2F90-4522-3DCD3DB9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57EA9-8C2E-0FAD-3194-C8093444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20C3-9CB0-871E-06DE-B3DE4E80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98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6B53A-C40C-300A-BA1B-68E468D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8E50D-939F-5DBD-43BB-AB4CF0A27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8AF7C-5E6F-51F6-8F7D-929F3814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2425A-6760-1045-0EF7-7B73D0B1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AD97D-626D-C105-6C01-62C997B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46EF4-4B31-E845-7E5E-CA01336D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35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4C9F-3C4D-804B-1BAF-DCA414D3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9EF1A-75B3-F846-D04F-A9EBA418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D2BA4-11A3-F489-2BCA-2623EF2D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534E1-0535-6305-A021-CA13D6B34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100727-712A-EE3A-F2EF-138F505DA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386D57-3CDB-BC37-C996-F30C2F7A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5F9962-606B-8830-2B4E-64BDBC64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5EE421-CF6F-801A-F6B9-AE84C2C1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60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18CD0-F113-A924-37EF-A5F4F2CC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E8D86C-F3CC-A96D-7662-4C9C67B8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E5593F-8FD8-2746-C737-A3C16242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12F6A-01B4-EEC2-5BA1-8818B4B8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513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CCD55C-6594-DB91-77CF-8C799FFC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755A2C-86DD-5D84-2F0C-0B8B03A8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CBD3BD-F3C7-5725-86E5-DB1866FC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54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4A7D-D6FE-F330-D105-9C154FB0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97F67-B40A-83D0-F465-86B330F6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08563-BCC1-907F-1FD5-AFB0573BE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E13CA-A9C8-1B99-9FA6-E602E29A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0EE6E-F8A3-5411-EA72-9355AA75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2DAB1-595C-5877-B9DE-980DDFC1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77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63DDE-05EB-4E8B-3760-F1CF24BC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F8AB5-11B6-45AF-5909-D8FE9F152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08ABA1-3530-5CE7-0E14-C78F0CE68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4A900-D9F9-AE9E-35C2-5EFF1166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AF4E0-7C3C-74E3-59E6-EF28FF42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CB696-A92F-C537-A423-D11B351E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5C6EAA-0D2E-8722-D3CF-7760A81E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7723AC-27F9-C02F-E948-6E3F14604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BFB10-448E-591C-DF0C-411728DCB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DE7A-4CF1-3340-86A8-A773F1A4B29C}" type="datetimeFigureOut">
              <a:rPr kumimoji="1" lang="ko-KR" altLang="en-US" smtClean="0"/>
              <a:t>2024-09-30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D5692-3092-C42E-D88E-885F84991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50728-4754-3025-0A98-13BA43A3E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1F76-19B7-A742-BD50-C090723FA2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066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onic.io/ionicons/v2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195C4-D02C-BD29-EAE6-B721D282CD4C}"/>
              </a:ext>
            </a:extLst>
          </p:cNvPr>
          <p:cNvSpPr txBox="1"/>
          <p:nvPr/>
        </p:nvSpPr>
        <p:spPr>
          <a:xfrm>
            <a:off x="165675" y="201897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사용자 정보 좌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 이동 버튼 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5E68B26-1E07-88A8-3E6A-95F54688C70C}"/>
              </a:ext>
            </a:extLst>
          </p:cNvPr>
          <p:cNvCxnSpPr/>
          <p:nvPr/>
        </p:nvCxnSpPr>
        <p:spPr>
          <a:xfrm>
            <a:off x="263525" y="617682"/>
            <a:ext cx="11664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3C574C5-C1B2-AF48-A104-23261FE8E41B}"/>
              </a:ext>
            </a:extLst>
          </p:cNvPr>
          <p:cNvGrpSpPr/>
          <p:nvPr/>
        </p:nvGrpSpPr>
        <p:grpSpPr>
          <a:xfrm>
            <a:off x="958681" y="1320955"/>
            <a:ext cx="274434" cy="276999"/>
            <a:chOff x="3622368" y="1846164"/>
            <a:chExt cx="274434" cy="27699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F68FB6C-A87F-E398-C843-A0558D79BA40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35A4B5-5DC1-EFB8-5BC6-DA818361E241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2926EDB-7654-304A-23CA-55E9040ABDFC}"/>
              </a:ext>
            </a:extLst>
          </p:cNvPr>
          <p:cNvSpPr txBox="1"/>
          <p:nvPr/>
        </p:nvSpPr>
        <p:spPr>
          <a:xfrm>
            <a:off x="517636" y="5055759"/>
            <a:ext cx="8501045" cy="135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effectLst/>
                <a:latin typeface="Helvetica Neue" panose="02000503000000020004" pitchFamily="2" charset="0"/>
              </a:rPr>
              <a:t>비즈봇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 팀원분들과 회의 결과 간단한 아이콘은 아이콘 라이브러리에 있는 것을 가져와 바로 사용하는</a:t>
            </a:r>
            <a:r>
              <a:rPr lang="en-US" altLang="ko-KR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것이</a:t>
            </a:r>
            <a:endParaRPr lang="en-US" altLang="ko-KR" sz="1400" dirty="0"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ffectLst/>
                <a:latin typeface="Helvetica Neue" panose="02000503000000020004" pitchFamily="2" charset="0"/>
              </a:rPr>
              <a:t>개발자분들께 가장 편리하다고 합니다</a:t>
            </a:r>
            <a:r>
              <a:rPr lang="en-US" altLang="ko-KR" sz="1400" dirty="0">
                <a:effectLst/>
                <a:latin typeface="Helvetica Neue" panose="020005030000000200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 이유로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라이브러리에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존재하는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아이콘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이미지를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보내</a:t>
            </a:r>
            <a:r>
              <a:rPr lang="en-US" altLang="ko-KR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드립니다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b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</a:b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상기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사이트에서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arrow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검색하면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가능합니다</a:t>
            </a:r>
            <a:r>
              <a:rPr lang="en-US" altLang="ko-KR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endParaRPr lang="ko-KR" altLang="en-US" sz="14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D4A0D6D-7E9D-BE4A-B385-6E5A0D47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82" y="2220158"/>
            <a:ext cx="4076700" cy="990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4EF085-383C-68A4-0E28-B5A0F1A7F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82" y="995904"/>
            <a:ext cx="3949700" cy="927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8A328B4-26DE-8A62-E95C-7B3347797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982" y="3525880"/>
            <a:ext cx="3949700" cy="9271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4D07626-9EBF-F048-F215-DEFA161F37A2}"/>
              </a:ext>
            </a:extLst>
          </p:cNvPr>
          <p:cNvGrpSpPr/>
          <p:nvPr/>
        </p:nvGrpSpPr>
        <p:grpSpPr>
          <a:xfrm>
            <a:off x="958681" y="2540829"/>
            <a:ext cx="274434" cy="276999"/>
            <a:chOff x="3622368" y="1846164"/>
            <a:chExt cx="274434" cy="27699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7C6431A-12E9-D331-E547-4B73298294F8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878CD1-2403-E3FA-1296-B9376C6EB2F0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901D5ED-822A-1F26-F730-B8E0D9607500}"/>
              </a:ext>
            </a:extLst>
          </p:cNvPr>
          <p:cNvGrpSpPr/>
          <p:nvPr/>
        </p:nvGrpSpPr>
        <p:grpSpPr>
          <a:xfrm>
            <a:off x="958681" y="3812867"/>
            <a:ext cx="274434" cy="276999"/>
            <a:chOff x="3622368" y="1846164"/>
            <a:chExt cx="274434" cy="27699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8E6560D-9B1C-1C76-0BD6-CD68C61519E6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82FC49-E48D-0652-7268-80EF7DA122C7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49ABCBB-EB7E-72DF-176F-002A943F59A0}"/>
              </a:ext>
            </a:extLst>
          </p:cNvPr>
          <p:cNvSpPr txBox="1"/>
          <p:nvPr/>
        </p:nvSpPr>
        <p:spPr>
          <a:xfrm>
            <a:off x="517636" y="4638261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b="0" i="0" u="none" strike="noStrike" dirty="0">
                <a:effectLst/>
                <a:latin typeface="NotoSansKR" panose="020B0200000000000000" pitchFamily="34" charset="-128"/>
                <a:ea typeface="NotoSansKR" panose="020B0200000000000000" pitchFamily="34" charset="-128"/>
                <a:hlinkClick r:id="rId5"/>
              </a:rPr>
              <a:t>https://ionic.io/ionicons/v2</a:t>
            </a:r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A34CFB-6E4A-4C30-D2F4-B64013399937}"/>
              </a:ext>
            </a:extLst>
          </p:cNvPr>
          <p:cNvSpPr/>
          <p:nvPr/>
        </p:nvSpPr>
        <p:spPr>
          <a:xfrm>
            <a:off x="670076" y="1008180"/>
            <a:ext cx="4761106" cy="84817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330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195C4-D02C-BD29-EAE6-B721D282CD4C}"/>
              </a:ext>
            </a:extLst>
          </p:cNvPr>
          <p:cNvSpPr txBox="1"/>
          <p:nvPr/>
        </p:nvSpPr>
        <p:spPr>
          <a:xfrm>
            <a:off x="165675" y="201897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미리보기 버튼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5E68B26-1E07-88A8-3E6A-95F54688C70C}"/>
              </a:ext>
            </a:extLst>
          </p:cNvPr>
          <p:cNvCxnSpPr/>
          <p:nvPr/>
        </p:nvCxnSpPr>
        <p:spPr>
          <a:xfrm>
            <a:off x="263525" y="617682"/>
            <a:ext cx="11664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8B1C82-93EE-0BC5-C7D9-42B88A2CCFDB}"/>
              </a:ext>
            </a:extLst>
          </p:cNvPr>
          <p:cNvGrpSpPr/>
          <p:nvPr/>
        </p:nvGrpSpPr>
        <p:grpSpPr>
          <a:xfrm>
            <a:off x="1053308" y="1770233"/>
            <a:ext cx="274434" cy="276999"/>
            <a:chOff x="3622368" y="1846164"/>
            <a:chExt cx="274434" cy="27699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87681A2-7F60-3B9D-A2E8-E6CFDEA9ABED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AE9D34-F9FB-95D6-43B2-92DC7357B3B7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AE8DA46-86AF-4865-F55A-44FA37CA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64" y="1770233"/>
            <a:ext cx="4590520" cy="1963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2197B3D-C470-BD5E-104F-9847334D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64" y="4124081"/>
            <a:ext cx="4590520" cy="1963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F1E5EBD-0D2D-53BD-09DD-F11B566F5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346" y="4124081"/>
            <a:ext cx="4590520" cy="1957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51BF937-9D45-141B-6536-7E88A0CC4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346" y="1770233"/>
            <a:ext cx="4590520" cy="195780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54F8645-EE23-152D-644A-468FF69DFF44}"/>
              </a:ext>
            </a:extLst>
          </p:cNvPr>
          <p:cNvGrpSpPr/>
          <p:nvPr/>
        </p:nvGrpSpPr>
        <p:grpSpPr>
          <a:xfrm>
            <a:off x="6296290" y="1770233"/>
            <a:ext cx="274434" cy="276999"/>
            <a:chOff x="3622368" y="1846164"/>
            <a:chExt cx="274434" cy="27699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E7E2262-B671-6DB0-D98A-C9048F98345A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4BB5FD-AFF7-7AA9-0431-15678F08ADA8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FACCA13-6D5A-7AF3-E301-CBD5F8D55AB7}"/>
              </a:ext>
            </a:extLst>
          </p:cNvPr>
          <p:cNvGrpSpPr/>
          <p:nvPr/>
        </p:nvGrpSpPr>
        <p:grpSpPr>
          <a:xfrm>
            <a:off x="1053308" y="4129120"/>
            <a:ext cx="274434" cy="276999"/>
            <a:chOff x="3622368" y="1846164"/>
            <a:chExt cx="274434" cy="27699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4E15BB6-540B-FD12-5760-05BC4967E38C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968B4B-D54B-0220-70CC-5500D7FC178E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45594C-0D8E-6378-D181-05EEB3A6E0AD}"/>
              </a:ext>
            </a:extLst>
          </p:cNvPr>
          <p:cNvGrpSpPr/>
          <p:nvPr/>
        </p:nvGrpSpPr>
        <p:grpSpPr>
          <a:xfrm>
            <a:off x="6296290" y="4129120"/>
            <a:ext cx="274434" cy="276999"/>
            <a:chOff x="3622368" y="1846164"/>
            <a:chExt cx="274434" cy="27699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350EA22-A876-7843-5CD8-D6A66E399F4F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45FC11-DCC0-F6A6-7C7F-A3DA1B26F4EA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3F0C6F10-00DD-AD02-F0BE-6E04590E4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364" y="961696"/>
            <a:ext cx="2285316" cy="4609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C0D5711-5A9D-C8B3-F4EA-B79E27BD21AB}"/>
              </a:ext>
            </a:extLst>
          </p:cNvPr>
          <p:cNvSpPr/>
          <p:nvPr/>
        </p:nvSpPr>
        <p:spPr>
          <a:xfrm>
            <a:off x="1315216" y="854110"/>
            <a:ext cx="684406" cy="67323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D0950-D7DE-C379-492D-D846A85E0FE1}"/>
              </a:ext>
            </a:extLst>
          </p:cNvPr>
          <p:cNvSpPr/>
          <p:nvPr/>
        </p:nvSpPr>
        <p:spPr>
          <a:xfrm>
            <a:off x="926134" y="1634935"/>
            <a:ext cx="5169865" cy="22638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42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195C4-D02C-BD29-EAE6-B721D282CD4C}"/>
              </a:ext>
            </a:extLst>
          </p:cNvPr>
          <p:cNvSpPr txBox="1"/>
          <p:nvPr/>
        </p:nvSpPr>
        <p:spPr>
          <a:xfrm>
            <a:off x="165675" y="201897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코칭 귓속말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코칭 노트 버튼 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5E68B26-1E07-88A8-3E6A-95F54688C70C}"/>
              </a:ext>
            </a:extLst>
          </p:cNvPr>
          <p:cNvCxnSpPr/>
          <p:nvPr/>
        </p:nvCxnSpPr>
        <p:spPr>
          <a:xfrm>
            <a:off x="263525" y="617682"/>
            <a:ext cx="11664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EC0AD4-876B-778C-5C41-AFE035F7B7A1}"/>
              </a:ext>
            </a:extLst>
          </p:cNvPr>
          <p:cNvGrpSpPr/>
          <p:nvPr/>
        </p:nvGrpSpPr>
        <p:grpSpPr>
          <a:xfrm>
            <a:off x="1252091" y="1256591"/>
            <a:ext cx="274434" cy="276999"/>
            <a:chOff x="3622368" y="1846164"/>
            <a:chExt cx="274434" cy="27699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A781BB-7F7B-CFE8-FAB0-813CD61431CA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7390-4534-BC74-EB18-21A62768073A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13FC69A-510A-A0C6-AF29-56E14A34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16" y="1240489"/>
            <a:ext cx="5945003" cy="1569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552A2C-266E-F4F8-0C7C-70BDA5B20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516" y="4754157"/>
            <a:ext cx="5945003" cy="1569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94441D-23F4-B838-DE49-BC39B499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516" y="2997323"/>
            <a:ext cx="5945003" cy="156959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1C37FB-8CAC-9CB5-35B8-A8148976231B}"/>
              </a:ext>
            </a:extLst>
          </p:cNvPr>
          <p:cNvGrpSpPr/>
          <p:nvPr/>
        </p:nvGrpSpPr>
        <p:grpSpPr>
          <a:xfrm>
            <a:off x="1252091" y="3072139"/>
            <a:ext cx="274434" cy="276999"/>
            <a:chOff x="3622368" y="1846164"/>
            <a:chExt cx="274434" cy="27699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3BF5B50-32DE-36F6-EB8F-D1A965471483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A21A2D-0BD0-0DDB-59F1-39D5CC63C533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3A1D26-23A7-5280-7288-AC83559DF62B}"/>
              </a:ext>
            </a:extLst>
          </p:cNvPr>
          <p:cNvGrpSpPr/>
          <p:nvPr/>
        </p:nvGrpSpPr>
        <p:grpSpPr>
          <a:xfrm>
            <a:off x="1252091" y="4808174"/>
            <a:ext cx="274434" cy="276999"/>
            <a:chOff x="3622368" y="1846164"/>
            <a:chExt cx="274434" cy="27699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6B04C79-3DC2-FDF5-9C54-C99F27FAAD6F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E6A0A1-C058-3327-9B78-9DA8A313D2FD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2428842A-AB91-8094-0455-9463ECE7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182" y="4304474"/>
            <a:ext cx="2362800" cy="6444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DF7FFB-7C08-BE5C-5FE4-F387B7F91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032" y="5688264"/>
            <a:ext cx="2335950" cy="64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552174-DF4C-9679-4199-C83FD8E8723A}"/>
              </a:ext>
            </a:extLst>
          </p:cNvPr>
          <p:cNvSpPr txBox="1"/>
          <p:nvPr/>
        </p:nvSpPr>
        <p:spPr>
          <a:xfrm>
            <a:off x="8315978" y="392122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코칭 귓속말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8EEE73-B44E-F73F-32BD-0CD4EFCE7598}"/>
              </a:ext>
            </a:extLst>
          </p:cNvPr>
          <p:cNvSpPr txBox="1"/>
          <p:nvPr/>
        </p:nvSpPr>
        <p:spPr>
          <a:xfrm>
            <a:off x="8315978" y="530849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코칭 노트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2FE3A2-308C-BA78-2232-A84E6427343A}"/>
              </a:ext>
            </a:extLst>
          </p:cNvPr>
          <p:cNvSpPr/>
          <p:nvPr/>
        </p:nvSpPr>
        <p:spPr>
          <a:xfrm>
            <a:off x="1021109" y="2906115"/>
            <a:ext cx="6726169" cy="174626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94121-A149-892B-30C7-C16FA6099323}"/>
              </a:ext>
            </a:extLst>
          </p:cNvPr>
          <p:cNvSpPr/>
          <p:nvPr/>
        </p:nvSpPr>
        <p:spPr>
          <a:xfrm>
            <a:off x="1173509" y="3058515"/>
            <a:ext cx="6726169" cy="174626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978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195C4-D02C-BD29-EAE6-B721D282CD4C}"/>
              </a:ext>
            </a:extLst>
          </p:cNvPr>
          <p:cNvSpPr txBox="1"/>
          <p:nvPr/>
        </p:nvSpPr>
        <p:spPr>
          <a:xfrm>
            <a:off x="165675" y="20189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코칭 노트 버튼 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5E68B26-1E07-88A8-3E6A-95F54688C70C}"/>
              </a:ext>
            </a:extLst>
          </p:cNvPr>
          <p:cNvCxnSpPr/>
          <p:nvPr/>
        </p:nvCxnSpPr>
        <p:spPr>
          <a:xfrm>
            <a:off x="263525" y="617682"/>
            <a:ext cx="11664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6C4FF80-C2E8-D57D-2D41-4D420C55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47" y="1121419"/>
            <a:ext cx="5930325" cy="1419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62DE29-880E-12FF-CF3F-9CEB38A1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47" y="4773263"/>
            <a:ext cx="5930325" cy="14150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E0FA4D-DBE9-2947-44F5-2E9C1628D4B4}"/>
              </a:ext>
            </a:extLst>
          </p:cNvPr>
          <p:cNvGrpSpPr/>
          <p:nvPr/>
        </p:nvGrpSpPr>
        <p:grpSpPr>
          <a:xfrm>
            <a:off x="1135339" y="1121419"/>
            <a:ext cx="274434" cy="276999"/>
            <a:chOff x="3622368" y="1846164"/>
            <a:chExt cx="274434" cy="27699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4518F5F-567F-F71B-4C7F-C3AE2BAE04CB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C9E9C6-6056-355D-728A-BB8E0A39E378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DD26F0-063E-21C3-7D8C-D298A3A54286}"/>
              </a:ext>
            </a:extLst>
          </p:cNvPr>
          <p:cNvGrpSpPr/>
          <p:nvPr/>
        </p:nvGrpSpPr>
        <p:grpSpPr>
          <a:xfrm>
            <a:off x="1135339" y="2976723"/>
            <a:ext cx="274434" cy="276999"/>
            <a:chOff x="3622368" y="1846164"/>
            <a:chExt cx="274434" cy="27699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43990B2-8B98-D4BE-A5A9-19110C22C35B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01BD8A-EDF1-5726-714E-390A862AEA76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03130C3-9779-AFF6-473B-B9BD5442D468}"/>
              </a:ext>
            </a:extLst>
          </p:cNvPr>
          <p:cNvGrpSpPr/>
          <p:nvPr/>
        </p:nvGrpSpPr>
        <p:grpSpPr>
          <a:xfrm>
            <a:off x="1135339" y="4818775"/>
            <a:ext cx="274434" cy="276999"/>
            <a:chOff x="3622368" y="1846164"/>
            <a:chExt cx="274434" cy="27699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AA04C01-F316-09CD-FE31-1D73AE58F617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99ED58-47E4-CE6D-158D-3EB774A17AF8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8FA6373-B805-E115-5C5D-3B15D20AE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959" y="5208149"/>
            <a:ext cx="2335950" cy="6444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5B63625-C9C7-B7F5-A919-7EDEC4D9F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647" y="2947341"/>
            <a:ext cx="5930325" cy="14199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2B0F4A-4E74-4EE6-36E8-729884C93563}"/>
              </a:ext>
            </a:extLst>
          </p:cNvPr>
          <p:cNvSpPr/>
          <p:nvPr/>
        </p:nvSpPr>
        <p:spPr>
          <a:xfrm>
            <a:off x="1055043" y="4620654"/>
            <a:ext cx="6531461" cy="16997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83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195C4-D02C-BD29-EAE6-B721D282CD4C}"/>
              </a:ext>
            </a:extLst>
          </p:cNvPr>
          <p:cNvSpPr txBox="1"/>
          <p:nvPr/>
        </p:nvSpPr>
        <p:spPr>
          <a:xfrm>
            <a:off x="165675" y="20189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바로가기 버튼 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5E68B26-1E07-88A8-3E6A-95F54688C70C}"/>
              </a:ext>
            </a:extLst>
          </p:cNvPr>
          <p:cNvCxnSpPr/>
          <p:nvPr/>
        </p:nvCxnSpPr>
        <p:spPr>
          <a:xfrm>
            <a:off x="263525" y="617682"/>
            <a:ext cx="11664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BC26787-6D78-F107-E2C5-7CBF7C2B9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5" y="970193"/>
            <a:ext cx="5192880" cy="1696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B5EC58-19D0-E181-A4D6-85552490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55" y="2782317"/>
            <a:ext cx="5192880" cy="1696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07BC1C-C66E-58A4-1647-35AA0EC63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755" y="4594441"/>
            <a:ext cx="5192880" cy="16961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3FF8C8-AE0F-1E05-A37C-44BDE7AA088E}"/>
              </a:ext>
            </a:extLst>
          </p:cNvPr>
          <p:cNvGrpSpPr/>
          <p:nvPr/>
        </p:nvGrpSpPr>
        <p:grpSpPr>
          <a:xfrm>
            <a:off x="1160191" y="990363"/>
            <a:ext cx="274434" cy="276999"/>
            <a:chOff x="3622368" y="1846164"/>
            <a:chExt cx="274434" cy="27699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A47EB75-62A2-F81A-70D0-8D6E2F8419B2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AF1FBE-1FBF-7073-C06B-8966E1B64AE9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CF235C2-531D-16B1-40C9-706BF8507AC6}"/>
              </a:ext>
            </a:extLst>
          </p:cNvPr>
          <p:cNvGrpSpPr/>
          <p:nvPr/>
        </p:nvGrpSpPr>
        <p:grpSpPr>
          <a:xfrm>
            <a:off x="1160191" y="2805910"/>
            <a:ext cx="274434" cy="276999"/>
            <a:chOff x="3622368" y="1846164"/>
            <a:chExt cx="274434" cy="27699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752E810-FD41-F8E0-50D2-DC3D97AA220F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F5A9AD-AB56-8100-B2C1-34A1BC18B3EF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CBBDEF-EE2A-3F00-58CD-4E2BA8A68498}"/>
              </a:ext>
            </a:extLst>
          </p:cNvPr>
          <p:cNvGrpSpPr/>
          <p:nvPr/>
        </p:nvGrpSpPr>
        <p:grpSpPr>
          <a:xfrm>
            <a:off x="1152104" y="4594441"/>
            <a:ext cx="274434" cy="276999"/>
            <a:chOff x="3622368" y="1846164"/>
            <a:chExt cx="274434" cy="27699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DE0AB8E-C453-F83E-F208-6F9FBE9DA5C3}"/>
                </a:ext>
              </a:extLst>
            </p:cNvPr>
            <p:cNvSpPr/>
            <p:nvPr/>
          </p:nvSpPr>
          <p:spPr>
            <a:xfrm>
              <a:off x="3634894" y="1859973"/>
              <a:ext cx="249382" cy="2493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DEB7D7-0A3F-D1E0-B956-4E69A7AA63F5}"/>
                </a:ext>
              </a:extLst>
            </p:cNvPr>
            <p:cNvSpPr txBox="1"/>
            <p:nvPr/>
          </p:nvSpPr>
          <p:spPr>
            <a:xfrm>
              <a:off x="3622368" y="184616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F5BFD96E-9501-45FD-7175-BE5B0A664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237" y="5208149"/>
            <a:ext cx="2362800" cy="6444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79003E-EF94-4BCB-856D-F80E05F38FB8}"/>
              </a:ext>
            </a:extLst>
          </p:cNvPr>
          <p:cNvSpPr/>
          <p:nvPr/>
        </p:nvSpPr>
        <p:spPr>
          <a:xfrm>
            <a:off x="874207" y="854121"/>
            <a:ext cx="6059155" cy="19143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316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91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Apple SD Gothic Neo</vt:lpstr>
      <vt:lpstr>Helvetica Neue</vt:lpstr>
      <vt:lpstr>NotoSansKR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ATON</cp:lastModifiedBy>
  <cp:revision>18</cp:revision>
  <dcterms:created xsi:type="dcterms:W3CDTF">2024-08-28T07:57:13Z</dcterms:created>
  <dcterms:modified xsi:type="dcterms:W3CDTF">2024-09-30T05:01:11Z</dcterms:modified>
</cp:coreProperties>
</file>